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41"/>
  </p:notesMasterIdLst>
  <p:handoutMasterIdLst>
    <p:handoutMasterId r:id="rId42"/>
  </p:handoutMasterIdLst>
  <p:sldIdLst>
    <p:sldId id="330" r:id="rId2"/>
    <p:sldId id="256" r:id="rId3"/>
    <p:sldId id="257" r:id="rId4"/>
    <p:sldId id="264" r:id="rId5"/>
    <p:sldId id="262" r:id="rId6"/>
    <p:sldId id="258" r:id="rId7"/>
    <p:sldId id="259" r:id="rId8"/>
    <p:sldId id="260" r:id="rId9"/>
    <p:sldId id="283" r:id="rId10"/>
    <p:sldId id="284" r:id="rId11"/>
    <p:sldId id="285" r:id="rId12"/>
    <p:sldId id="286" r:id="rId13"/>
    <p:sldId id="287" r:id="rId14"/>
    <p:sldId id="288" r:id="rId15"/>
    <p:sldId id="263" r:id="rId16"/>
    <p:sldId id="289" r:id="rId17"/>
    <p:sldId id="290" r:id="rId18"/>
    <p:sldId id="291" r:id="rId19"/>
    <p:sldId id="292" r:id="rId20"/>
    <p:sldId id="293" r:id="rId21"/>
    <p:sldId id="294" r:id="rId22"/>
    <p:sldId id="296" r:id="rId23"/>
    <p:sldId id="332" r:id="rId24"/>
    <p:sldId id="297" r:id="rId25"/>
    <p:sldId id="344" r:id="rId26"/>
    <p:sldId id="345" r:id="rId27"/>
    <p:sldId id="346" r:id="rId28"/>
    <p:sldId id="347" r:id="rId29"/>
    <p:sldId id="348" r:id="rId30"/>
    <p:sldId id="349" r:id="rId31"/>
    <p:sldId id="350" r:id="rId32"/>
    <p:sldId id="351" r:id="rId33"/>
    <p:sldId id="352" r:id="rId34"/>
    <p:sldId id="298" r:id="rId35"/>
    <p:sldId id="299" r:id="rId36"/>
    <p:sldId id="300" r:id="rId37"/>
    <p:sldId id="301" r:id="rId38"/>
    <p:sldId id="302" r:id="rId39"/>
    <p:sldId id="353" r:id="rId40"/>
  </p:sldIdLst>
  <p:sldSz cx="9144000" cy="6858000" type="screen4x3"/>
  <p:notesSz cx="6858000" cy="9144000"/>
  <p:defaultTextStyle>
    <a:defPPr>
      <a:defRPr lang="fa-I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00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2" autoAdjust="0"/>
    <p:restoredTop sz="91636" autoAdjust="0"/>
  </p:normalViewPr>
  <p:slideViewPr>
    <p:cSldViewPr>
      <p:cViewPr varScale="1">
        <p:scale>
          <a:sx n="153" d="100"/>
          <a:sy n="153" d="100"/>
        </p:scale>
        <p:origin x="-497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74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atin typeface="B Titr" panose="00000700000000000000" pitchFamily="2" charset="-78"/>
                <a:cs typeface="B Titr" panose="00000700000000000000" pitchFamily="2" charset="-78"/>
              </a:defRPr>
            </a:lvl1pPr>
          </a:lstStyle>
          <a:p>
            <a:pPr>
              <a:defRPr/>
            </a:pPr>
            <a:r>
              <a:rPr lang="ar-SA" altLang="fa-IR"/>
              <a:t>انستيتو روانپزشكي تهرانومركز تحقيقات بهداشت روان</a:t>
            </a:r>
            <a:r>
              <a:rPr lang="en-US" altLang="fa-IR"/>
              <a:t> </a:t>
            </a:r>
          </a:p>
        </p:txBody>
      </p:sp>
      <p:sp>
        <p:nvSpPr>
          <p:cNvPr id="147459" name="Rectangle 3"/>
          <p:cNvSpPr>
            <a:spLocks noGrp="1" noChangeArrowheads="1"/>
          </p:cNvSpPr>
          <p:nvPr>
            <p:ph type="dt" sz="quarter"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eaLnBrk="1" hangingPunct="1">
              <a:defRPr sz="1200">
                <a:latin typeface="B Titr" panose="00000700000000000000" pitchFamily="2" charset="-78"/>
                <a:cs typeface="B Titr" panose="00000700000000000000" pitchFamily="2" charset="-78"/>
              </a:defRPr>
            </a:lvl1pPr>
          </a:lstStyle>
          <a:p>
            <a:pPr>
              <a:defRPr/>
            </a:pPr>
            <a:endParaRPr lang="en-US" altLang="fa-IR"/>
          </a:p>
        </p:txBody>
      </p:sp>
      <p:sp>
        <p:nvSpPr>
          <p:cNvPr id="147460" name="Rectangle 4"/>
          <p:cNvSpPr>
            <a:spLocks noGrp="1" noChangeArrowheads="1"/>
          </p:cNvSpPr>
          <p:nvPr>
            <p:ph type="ftr" sz="quarter" idx="2"/>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atin typeface="B Titr" panose="00000700000000000000" pitchFamily="2" charset="-78"/>
                <a:cs typeface="B Titr" panose="00000700000000000000" pitchFamily="2" charset="-78"/>
              </a:defRPr>
            </a:lvl1pPr>
          </a:lstStyle>
          <a:p>
            <a:pPr>
              <a:defRPr/>
            </a:pPr>
            <a:r>
              <a:rPr lang="ar-SA" altLang="fa-IR"/>
              <a:t>دكتر لادن فتي .دكتر فرشته موتابي .دكتر جعفر بوالهري .مهرداد كاظم زاده عطوفي 1384</a:t>
            </a:r>
            <a:endParaRPr lang="en-US" altLang="fa-IR"/>
          </a:p>
        </p:txBody>
      </p:sp>
      <p:sp>
        <p:nvSpPr>
          <p:cNvPr id="147461" name="Rectangle 5"/>
          <p:cNvSpPr>
            <a:spLocks noGrp="1" noChangeArrowheads="1"/>
          </p:cNvSpPr>
          <p:nvPr>
            <p:ph type="sldNum" sz="quarter" idx="3"/>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sz="1200">
                <a:latin typeface="B Titr" panose="00000700000000000000" pitchFamily="2" charset="-78"/>
                <a:cs typeface="B Titr" panose="00000700000000000000" pitchFamily="2" charset="-78"/>
              </a:defRPr>
            </a:lvl1pPr>
          </a:lstStyle>
          <a:p>
            <a:pPr>
              <a:defRPr/>
            </a:pPr>
            <a:fld id="{B185AE00-689C-472C-9037-3CF86FA74FB9}" type="slidenum">
              <a:rPr lang="ar-SA" altLang="fa-IR"/>
              <a:pPr>
                <a:defRPr/>
              </a:pPr>
              <a:t>‹#›</a:t>
            </a:fld>
            <a:endParaRPr lang="en-US" altLang="fa-IR"/>
          </a:p>
        </p:txBody>
      </p:sp>
    </p:spTree>
    <p:extLst>
      <p:ext uri="{BB962C8B-B14F-4D97-AF65-F5344CB8AC3E}">
        <p14:creationId xmlns:p14="http://schemas.microsoft.com/office/powerpoint/2010/main" val="2800988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atin typeface="B Titr" panose="00000700000000000000" pitchFamily="2" charset="-78"/>
                <a:cs typeface="B Titr" panose="00000700000000000000" pitchFamily="2" charset="-78"/>
              </a:defRPr>
            </a:lvl1pPr>
          </a:lstStyle>
          <a:p>
            <a:pPr>
              <a:defRPr/>
            </a:pPr>
            <a:r>
              <a:rPr lang="ar-SA" altLang="fa-IR"/>
              <a:t>انستيتو روانپزشكي تهرانومركز تحقيقات بهداشت روان</a:t>
            </a:r>
            <a:r>
              <a:rPr lang="en-US" altLang="fa-IR"/>
              <a:t> </a:t>
            </a:r>
          </a:p>
        </p:txBody>
      </p:sp>
      <p:sp>
        <p:nvSpPr>
          <p:cNvPr id="144387" name="Rectangle 3"/>
          <p:cNvSpPr>
            <a:spLocks noGrp="1" noChangeArrowheads="1"/>
          </p:cNvSpPr>
          <p:nvPr>
            <p:ph type="dt"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eaLnBrk="1" hangingPunct="1">
              <a:defRPr sz="1200">
                <a:latin typeface="B Titr" panose="00000700000000000000" pitchFamily="2" charset="-78"/>
                <a:cs typeface="B Titr" panose="00000700000000000000" pitchFamily="2" charset="-78"/>
              </a:defRPr>
            </a:lvl1pPr>
          </a:lstStyle>
          <a:p>
            <a:pPr>
              <a:defRPr/>
            </a:pPr>
            <a:endParaRPr lang="en-US" altLang="fa-IR"/>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438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fa-IR" noProof="0" smtClean="0"/>
              <a:t>Click to edit Master text styles</a:t>
            </a:r>
          </a:p>
          <a:p>
            <a:pPr lvl="1"/>
            <a:r>
              <a:rPr lang="en-US" altLang="fa-IR" noProof="0" smtClean="0"/>
              <a:t>Second level</a:t>
            </a:r>
          </a:p>
          <a:p>
            <a:pPr lvl="2"/>
            <a:r>
              <a:rPr lang="en-US" altLang="fa-IR" noProof="0" smtClean="0"/>
              <a:t>Third level</a:t>
            </a:r>
          </a:p>
          <a:p>
            <a:pPr lvl="3"/>
            <a:r>
              <a:rPr lang="en-US" altLang="fa-IR" noProof="0" smtClean="0"/>
              <a:t>Fourth level</a:t>
            </a:r>
          </a:p>
          <a:p>
            <a:pPr lvl="4"/>
            <a:r>
              <a:rPr lang="en-US" altLang="fa-IR" noProof="0" smtClean="0"/>
              <a:t>Fifth level</a:t>
            </a:r>
          </a:p>
        </p:txBody>
      </p:sp>
      <p:sp>
        <p:nvSpPr>
          <p:cNvPr id="144390" name="Rectangle 6"/>
          <p:cNvSpPr>
            <a:spLocks noGrp="1" noChangeArrowheads="1"/>
          </p:cNvSpPr>
          <p:nvPr>
            <p:ph type="ftr" sz="quarter" idx="4"/>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atin typeface="B Titr" panose="00000700000000000000" pitchFamily="2" charset="-78"/>
                <a:cs typeface="B Titr" panose="00000700000000000000" pitchFamily="2" charset="-78"/>
              </a:defRPr>
            </a:lvl1pPr>
          </a:lstStyle>
          <a:p>
            <a:pPr>
              <a:defRPr/>
            </a:pPr>
            <a:r>
              <a:rPr lang="ar-SA" altLang="fa-IR"/>
              <a:t>دكتر لادن فتي .دكتر فرشته موتابي .دكتر جعفر بوالهري .مهرداد كاظم زاده عطوفي 1384</a:t>
            </a:r>
            <a:endParaRPr lang="en-US" altLang="fa-IR"/>
          </a:p>
        </p:txBody>
      </p:sp>
      <p:sp>
        <p:nvSpPr>
          <p:cNvPr id="144391" name="Rectangle 7"/>
          <p:cNvSpPr>
            <a:spLocks noGrp="1" noChangeArrowheads="1"/>
          </p:cNvSpPr>
          <p:nvPr>
            <p:ph type="sldNum" sz="quarter" idx="5"/>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sz="1200">
                <a:latin typeface="B Titr" panose="00000700000000000000" pitchFamily="2" charset="-78"/>
                <a:cs typeface="B Titr" panose="00000700000000000000" pitchFamily="2" charset="-78"/>
              </a:defRPr>
            </a:lvl1pPr>
          </a:lstStyle>
          <a:p>
            <a:pPr>
              <a:defRPr/>
            </a:pPr>
            <a:fld id="{8551F972-27EE-4A9B-A543-F1F608A8E3B5}" type="slidenum">
              <a:rPr lang="ar-SA" altLang="fa-IR"/>
              <a:pPr>
                <a:defRPr/>
              </a:pPr>
              <a:t>‹#›</a:t>
            </a:fld>
            <a:endParaRPr lang="en-US" altLang="fa-IR"/>
          </a:p>
        </p:txBody>
      </p:sp>
    </p:spTree>
    <p:extLst>
      <p:ext uri="{BB962C8B-B14F-4D97-AF65-F5344CB8AC3E}">
        <p14:creationId xmlns:p14="http://schemas.microsoft.com/office/powerpoint/2010/main" val="1420951130"/>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B Titr" panose="00000700000000000000" pitchFamily="2" charset="-78"/>
        <a:ea typeface="+mn-ea"/>
        <a:cs typeface="B Titr" panose="00000700000000000000" pitchFamily="2" charset="-78"/>
      </a:defRPr>
    </a:lvl1pPr>
    <a:lvl2pPr marL="457200" algn="l" rtl="0" eaLnBrk="0" fontAlgn="base" hangingPunct="0">
      <a:spcBef>
        <a:spcPct val="30000"/>
      </a:spcBef>
      <a:spcAft>
        <a:spcPct val="0"/>
      </a:spcAft>
      <a:defRPr sz="1200" kern="1200">
        <a:solidFill>
          <a:schemeClr val="tx1"/>
        </a:solidFill>
        <a:latin typeface="B Titr" panose="00000700000000000000" pitchFamily="2" charset="-78"/>
        <a:ea typeface="+mn-ea"/>
        <a:cs typeface="B Titr" panose="00000700000000000000" pitchFamily="2" charset="-78"/>
      </a:defRPr>
    </a:lvl2pPr>
    <a:lvl3pPr marL="914400" algn="l" rtl="0" eaLnBrk="0" fontAlgn="base" hangingPunct="0">
      <a:spcBef>
        <a:spcPct val="30000"/>
      </a:spcBef>
      <a:spcAft>
        <a:spcPct val="0"/>
      </a:spcAft>
      <a:defRPr sz="1200" kern="1200">
        <a:solidFill>
          <a:schemeClr val="tx1"/>
        </a:solidFill>
        <a:latin typeface="B Titr" panose="00000700000000000000" pitchFamily="2" charset="-78"/>
        <a:ea typeface="+mn-ea"/>
        <a:cs typeface="B Titr" panose="00000700000000000000" pitchFamily="2" charset="-78"/>
      </a:defRPr>
    </a:lvl3pPr>
    <a:lvl4pPr marL="1371600" algn="l" rtl="0" eaLnBrk="0" fontAlgn="base" hangingPunct="0">
      <a:spcBef>
        <a:spcPct val="30000"/>
      </a:spcBef>
      <a:spcAft>
        <a:spcPct val="0"/>
      </a:spcAft>
      <a:defRPr sz="1200" kern="1200">
        <a:solidFill>
          <a:schemeClr val="tx1"/>
        </a:solidFill>
        <a:latin typeface="B Titr" panose="00000700000000000000" pitchFamily="2" charset="-78"/>
        <a:ea typeface="+mn-ea"/>
        <a:cs typeface="B Titr" panose="00000700000000000000" pitchFamily="2" charset="-78"/>
      </a:defRPr>
    </a:lvl4pPr>
    <a:lvl5pPr marL="1828800" algn="l" rtl="0" eaLnBrk="0" fontAlgn="base" hangingPunct="0">
      <a:spcBef>
        <a:spcPct val="30000"/>
      </a:spcBef>
      <a:spcAft>
        <a:spcPct val="0"/>
      </a:spcAft>
      <a:defRPr sz="1200" kern="1200">
        <a:solidFill>
          <a:schemeClr val="tx1"/>
        </a:solidFill>
        <a:latin typeface="B Titr" panose="00000700000000000000" pitchFamily="2" charset="-78"/>
        <a:ea typeface="+mn-ea"/>
        <a:cs typeface="B Titr" panose="00000700000000000000" pitchFamily="2" charset="-7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ar-SA" altLang="fa-IR">
                <a:latin typeface="B Titr" panose="00000700000000000000" pitchFamily="2" charset="-78"/>
                <a:cs typeface="B Titr" panose="00000700000000000000" pitchFamily="2" charset="-78"/>
              </a:rPr>
              <a:t>انستيتو روانپزشكي تهرانومركز تحقيقات بهداشت روان</a:t>
            </a:r>
            <a:r>
              <a:rPr lang="en-US" altLang="fa-IR">
                <a:latin typeface="B Titr" panose="00000700000000000000" pitchFamily="2" charset="-78"/>
                <a:cs typeface="B Titr" panose="00000700000000000000" pitchFamily="2" charset="-78"/>
              </a:rPr>
              <a:t> </a:t>
            </a:r>
          </a:p>
        </p:txBody>
      </p:sp>
      <p:sp>
        <p:nvSpPr>
          <p:cNvPr id="27651" name="Rectangle 6"/>
          <p:cNvSpPr>
            <a:spLocks noGrp="1" noChangeArrowheads="1"/>
          </p:cNvSpPr>
          <p:nvPr>
            <p:ph type="ftr" sz="quarter" idx="4"/>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ar-SA" altLang="fa-IR">
                <a:latin typeface="B Titr" panose="00000700000000000000" pitchFamily="2" charset="-78"/>
                <a:cs typeface="B Titr" panose="00000700000000000000" pitchFamily="2" charset="-78"/>
              </a:rPr>
              <a:t>دكتر لادن فتي .دكتر فرشته موتابي .دكتر جعفر بوالهري .مهرداد كاظم زاده عطوفي 1384</a:t>
            </a:r>
            <a:endParaRPr lang="en-US" altLang="fa-IR">
              <a:latin typeface="B Titr" panose="00000700000000000000" pitchFamily="2" charset="-78"/>
              <a:cs typeface="B Titr" panose="00000700000000000000" pitchFamily="2" charset="-78"/>
            </a:endParaRPr>
          </a:p>
        </p:txBody>
      </p:sp>
      <p:sp>
        <p:nvSpPr>
          <p:cNvPr id="2765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9453CE8-7908-4D40-8E6A-775CD0EC568B}" type="slidenum">
              <a:rPr lang="ar-SA" altLang="fa-IR" smtClean="0">
                <a:latin typeface="B Titr" panose="00000700000000000000" pitchFamily="2" charset="-78"/>
                <a:cs typeface="B Titr" panose="00000700000000000000" pitchFamily="2" charset="-78"/>
              </a:rPr>
              <a:pPr/>
              <a:t>5</a:t>
            </a:fld>
            <a:endParaRPr lang="en-US" altLang="fa-IR" smtClean="0">
              <a:latin typeface="B Titr" panose="00000700000000000000" pitchFamily="2" charset="-78"/>
              <a:cs typeface="B Titr" panose="00000700000000000000" pitchFamily="2" charset="-78"/>
            </a:endParaRPr>
          </a:p>
        </p:txBody>
      </p:sp>
      <p:sp>
        <p:nvSpPr>
          <p:cNvPr id="27653" name="Rectangle 2"/>
          <p:cNvSpPr>
            <a:spLocks noGrp="1" noRot="1" noChangeAspect="1" noChangeArrowheads="1" noTextEdit="1"/>
          </p:cNvSpPr>
          <p:nvPr>
            <p:ph type="sldImg"/>
          </p:nvPr>
        </p:nvSpPr>
        <p:spPr>
          <a:ln/>
        </p:spPr>
      </p:sp>
      <p:sp>
        <p:nvSpPr>
          <p:cNvPr id="27654" name="Rectangle 3"/>
          <p:cNvSpPr>
            <a:spLocks noGrp="1" noChangeArrowheads="1"/>
          </p:cNvSpPr>
          <p:nvPr>
            <p:ph type="body" idx="1"/>
          </p:nvPr>
        </p:nvSpPr>
        <p:spPr>
          <a:noFill/>
        </p:spPr>
        <p:txBody>
          <a:bodyPr/>
          <a:lstStyle/>
          <a:p>
            <a:pPr eaLnBrk="1" hangingPunct="1"/>
            <a:endParaRPr lang="en-US" altLang="fa-I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ar-SA" altLang="fa-IR">
                <a:latin typeface="B Titr" panose="00000700000000000000" pitchFamily="2" charset="-78"/>
                <a:cs typeface="B Titr" panose="00000700000000000000" pitchFamily="2" charset="-78"/>
              </a:rPr>
              <a:t>انستيتو روانپزشكي تهرانومركز تحقيقات بهداشت روان</a:t>
            </a:r>
            <a:r>
              <a:rPr lang="en-US" altLang="fa-IR">
                <a:latin typeface="B Titr" panose="00000700000000000000" pitchFamily="2" charset="-78"/>
                <a:cs typeface="B Titr" panose="00000700000000000000" pitchFamily="2" charset="-78"/>
              </a:rPr>
              <a:t> </a:t>
            </a:r>
          </a:p>
        </p:txBody>
      </p:sp>
      <p:sp>
        <p:nvSpPr>
          <p:cNvPr id="29699" name="Rectangle 6"/>
          <p:cNvSpPr>
            <a:spLocks noGrp="1" noChangeArrowheads="1"/>
          </p:cNvSpPr>
          <p:nvPr>
            <p:ph type="ftr" sz="quarter" idx="4"/>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ar-SA" altLang="fa-IR">
                <a:latin typeface="B Titr" panose="00000700000000000000" pitchFamily="2" charset="-78"/>
                <a:cs typeface="B Titr" panose="00000700000000000000" pitchFamily="2" charset="-78"/>
              </a:rPr>
              <a:t>دكتر لادن فتي .دكتر فرشته موتابي .دكتر جعفر بوالهري .مهرداد كاظم زاده عطوفي 1384</a:t>
            </a:r>
            <a:endParaRPr lang="en-US" altLang="fa-IR">
              <a:latin typeface="B Titr" panose="00000700000000000000" pitchFamily="2" charset="-78"/>
              <a:cs typeface="B Titr" panose="00000700000000000000" pitchFamily="2" charset="-78"/>
            </a:endParaRPr>
          </a:p>
        </p:txBody>
      </p:sp>
      <p:sp>
        <p:nvSpPr>
          <p:cNvPr id="2970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5CB3B6-0D9A-4961-90C4-AAD19AFCE1FB}" type="slidenum">
              <a:rPr lang="ar-SA" altLang="fa-IR" smtClean="0">
                <a:latin typeface="B Titr" panose="00000700000000000000" pitchFamily="2" charset="-78"/>
                <a:cs typeface="B Titr" panose="00000700000000000000" pitchFamily="2" charset="-78"/>
              </a:rPr>
              <a:pPr/>
              <a:t>6</a:t>
            </a:fld>
            <a:endParaRPr lang="en-US" altLang="fa-IR" smtClean="0">
              <a:latin typeface="B Titr" panose="00000700000000000000" pitchFamily="2" charset="-78"/>
              <a:cs typeface="B Titr" panose="00000700000000000000" pitchFamily="2" charset="-78"/>
            </a:endParaRPr>
          </a:p>
        </p:txBody>
      </p:sp>
      <p:sp>
        <p:nvSpPr>
          <p:cNvPr id="29701" name="Rectangle 2"/>
          <p:cNvSpPr>
            <a:spLocks noGrp="1" noRot="1" noChangeAspect="1" noChangeArrowheads="1" noTextEdit="1"/>
          </p:cNvSpPr>
          <p:nvPr>
            <p:ph type="sldImg"/>
          </p:nvPr>
        </p:nvSpPr>
        <p:spPr>
          <a:ln/>
        </p:spPr>
      </p:sp>
      <p:sp>
        <p:nvSpPr>
          <p:cNvPr id="29702" name="Rectangle 3"/>
          <p:cNvSpPr>
            <a:spLocks noGrp="1" noChangeArrowheads="1"/>
          </p:cNvSpPr>
          <p:nvPr>
            <p:ph type="body" idx="1"/>
          </p:nvPr>
        </p:nvSpPr>
        <p:spPr>
          <a:noFill/>
        </p:spPr>
        <p:txBody>
          <a:bodyPr/>
          <a:lstStyle/>
          <a:p>
            <a:pPr eaLnBrk="1" hangingPunct="1"/>
            <a:endParaRPr lang="en-US" altLang="fa-I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ar-SA" altLang="fa-IR">
                <a:latin typeface="B Titr" panose="00000700000000000000" pitchFamily="2" charset="-78"/>
                <a:cs typeface="B Titr" panose="00000700000000000000" pitchFamily="2" charset="-78"/>
              </a:rPr>
              <a:t>انستيتو روانپزشكي تهرانومركز تحقيقات بهداشت روان</a:t>
            </a:r>
            <a:r>
              <a:rPr lang="en-US" altLang="fa-IR">
                <a:latin typeface="B Titr" panose="00000700000000000000" pitchFamily="2" charset="-78"/>
                <a:cs typeface="B Titr" panose="00000700000000000000" pitchFamily="2" charset="-78"/>
              </a:rPr>
              <a:t> </a:t>
            </a:r>
          </a:p>
        </p:txBody>
      </p:sp>
      <p:sp>
        <p:nvSpPr>
          <p:cNvPr id="41987" name="Rectangle 6"/>
          <p:cNvSpPr>
            <a:spLocks noGrp="1" noChangeArrowheads="1"/>
          </p:cNvSpPr>
          <p:nvPr>
            <p:ph type="ftr" sz="quarter" idx="4"/>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ar-SA" altLang="fa-IR">
                <a:latin typeface="B Titr" panose="00000700000000000000" pitchFamily="2" charset="-78"/>
                <a:cs typeface="B Titr" panose="00000700000000000000" pitchFamily="2" charset="-78"/>
              </a:rPr>
              <a:t>دكتر لادن فتي .دكتر فرشته موتابي .دكتر جعفر بوالهري .مهرداد كاظم زاده عطوفي 1384</a:t>
            </a:r>
            <a:endParaRPr lang="en-US" altLang="fa-IR">
              <a:latin typeface="B Titr" panose="00000700000000000000" pitchFamily="2" charset="-78"/>
              <a:cs typeface="B Titr" panose="00000700000000000000" pitchFamily="2" charset="-78"/>
            </a:endParaRPr>
          </a:p>
        </p:txBody>
      </p:sp>
      <p:sp>
        <p:nvSpPr>
          <p:cNvPr id="4198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07A62D4-59B6-4805-AE84-00B960004D94}" type="slidenum">
              <a:rPr lang="ar-SA" altLang="fa-IR" smtClean="0">
                <a:latin typeface="B Titr" panose="00000700000000000000" pitchFamily="2" charset="-78"/>
                <a:cs typeface="B Titr" panose="00000700000000000000" pitchFamily="2" charset="-78"/>
              </a:rPr>
              <a:pPr/>
              <a:t>17</a:t>
            </a:fld>
            <a:endParaRPr lang="en-US" altLang="fa-IR" smtClean="0">
              <a:latin typeface="B Titr" panose="00000700000000000000" pitchFamily="2" charset="-78"/>
              <a:cs typeface="B Titr" panose="00000700000000000000" pitchFamily="2" charset="-78"/>
            </a:endParaRPr>
          </a:p>
        </p:txBody>
      </p:sp>
      <p:sp>
        <p:nvSpPr>
          <p:cNvPr id="41989" name="Rectangle 2"/>
          <p:cNvSpPr>
            <a:spLocks noGrp="1" noRot="1" noChangeAspect="1" noChangeArrowheads="1" noTextEdit="1"/>
          </p:cNvSpPr>
          <p:nvPr>
            <p:ph type="sldImg"/>
          </p:nvPr>
        </p:nvSpPr>
        <p:spPr>
          <a:ln/>
        </p:spPr>
      </p:sp>
      <p:sp>
        <p:nvSpPr>
          <p:cNvPr id="41990" name="Rectangle 3"/>
          <p:cNvSpPr>
            <a:spLocks noGrp="1" noChangeArrowheads="1"/>
          </p:cNvSpPr>
          <p:nvPr>
            <p:ph type="body" idx="1"/>
          </p:nvPr>
        </p:nvSpPr>
        <p:spPr>
          <a:noFill/>
        </p:spPr>
        <p:txBody>
          <a:bodyPr/>
          <a:lstStyle/>
          <a:p>
            <a:pPr eaLnBrk="1" hangingPunct="1"/>
            <a:endParaRPr lang="en-US" altLang="fa-I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a:fld id="{5A020955-6A35-4F52-B44D-22BF692D0E4B}" type="slidenum">
              <a:rPr lang="en-US" altLang="en-US" smtClean="0">
                <a:solidFill>
                  <a:srgbClr val="000000"/>
                </a:solidFill>
                <a:latin typeface="Verdana" panose="020B0604030504040204" pitchFamily="34" charset="0"/>
              </a:rPr>
              <a:pPr algn="r" rtl="1"/>
              <a:t>39</a:t>
            </a:fld>
            <a:endParaRPr lang="en-US" altLang="en-US" smtClean="0">
              <a:solidFill>
                <a:srgbClr val="000000"/>
              </a:solidFill>
              <a:latin typeface="Verdana" panose="020B0604030504040204" pitchFamily="34"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en-US" smtClean="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Droplets-SD-Title-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313259" y="1300786"/>
            <a:ext cx="6517482" cy="2509213"/>
          </a:xfrm>
        </p:spPr>
        <p:txBody>
          <a:bodyPr anchor="b"/>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fa-IR"/>
          </a:p>
        </p:txBody>
      </p:sp>
      <p:sp>
        <p:nvSpPr>
          <p:cNvPr id="6" name="Footer Placeholder 4"/>
          <p:cNvSpPr>
            <a:spLocks noGrp="1"/>
          </p:cNvSpPr>
          <p:nvPr>
            <p:ph type="ftr" sz="quarter" idx="11"/>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7" name="Slide Number Placeholder 5"/>
          <p:cNvSpPr>
            <a:spLocks noGrp="1"/>
          </p:cNvSpPr>
          <p:nvPr>
            <p:ph type="sldNum" sz="quarter" idx="12"/>
          </p:nvPr>
        </p:nvSpPr>
        <p:spPr/>
        <p:txBody>
          <a:bodyPr/>
          <a:lstStyle>
            <a:lvl1pPr>
              <a:defRPr/>
            </a:lvl1pPr>
          </a:lstStyle>
          <a:p>
            <a:pPr>
              <a:defRPr/>
            </a:pPr>
            <a:fld id="{EB21CD90-14EE-4606-9A1D-6243824FE2F8}" type="slidenum">
              <a:rPr lang="ar-SA" altLang="fa-IR"/>
              <a:pPr>
                <a:defRPr/>
              </a:pPr>
              <a:t>‹#›</a:t>
            </a:fld>
            <a:endParaRPr lang="en-US" altLang="fa-IR"/>
          </a:p>
        </p:txBody>
      </p:sp>
    </p:spTree>
    <p:extLst>
      <p:ext uri="{BB962C8B-B14F-4D97-AF65-F5344CB8AC3E}">
        <p14:creationId xmlns:p14="http://schemas.microsoft.com/office/powerpoint/2010/main" val="102987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5"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fa-IR"/>
          </a:p>
        </p:txBody>
      </p:sp>
      <p:sp>
        <p:nvSpPr>
          <p:cNvPr id="7" name="Footer Placeholder 5"/>
          <p:cNvSpPr>
            <a:spLocks noGrp="1"/>
          </p:cNvSpPr>
          <p:nvPr>
            <p:ph type="ftr" sz="quarter" idx="11"/>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8" name="Slide Number Placeholder 6"/>
          <p:cNvSpPr>
            <a:spLocks noGrp="1"/>
          </p:cNvSpPr>
          <p:nvPr>
            <p:ph type="sldNum" sz="quarter" idx="12"/>
          </p:nvPr>
        </p:nvSpPr>
        <p:spPr/>
        <p:txBody>
          <a:bodyPr/>
          <a:lstStyle>
            <a:lvl1pPr>
              <a:defRPr/>
            </a:lvl1pPr>
          </a:lstStyle>
          <a:p>
            <a:pPr>
              <a:defRPr/>
            </a:pPr>
            <a:fld id="{861B997E-5EE1-43ED-9A49-F9AEA5D3F63E}" type="slidenum">
              <a:rPr lang="ar-SA" altLang="fa-IR"/>
              <a:pPr>
                <a:defRPr/>
              </a:pPr>
              <a:t>‹#›</a:t>
            </a:fld>
            <a:endParaRPr lang="en-US" altLang="fa-IR"/>
          </a:p>
        </p:txBody>
      </p:sp>
    </p:spTree>
    <p:extLst>
      <p:ext uri="{BB962C8B-B14F-4D97-AF65-F5344CB8AC3E}">
        <p14:creationId xmlns:p14="http://schemas.microsoft.com/office/powerpoint/2010/main" val="1153173338"/>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5"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331" y="609600"/>
            <a:ext cx="7773339" cy="3427245"/>
          </a:xfrm>
        </p:spPr>
        <p:txBody>
          <a:bodyP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fa-IR"/>
          </a:p>
        </p:txBody>
      </p:sp>
      <p:sp>
        <p:nvSpPr>
          <p:cNvPr id="7" name="Footer Placeholder 5"/>
          <p:cNvSpPr>
            <a:spLocks noGrp="1"/>
          </p:cNvSpPr>
          <p:nvPr>
            <p:ph type="ftr" sz="quarter" idx="11"/>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8" name="Slide Number Placeholder 6"/>
          <p:cNvSpPr>
            <a:spLocks noGrp="1"/>
          </p:cNvSpPr>
          <p:nvPr>
            <p:ph type="sldNum" sz="quarter" idx="12"/>
          </p:nvPr>
        </p:nvSpPr>
        <p:spPr/>
        <p:txBody>
          <a:bodyPr/>
          <a:lstStyle>
            <a:lvl1pPr>
              <a:defRPr/>
            </a:lvl1pPr>
          </a:lstStyle>
          <a:p>
            <a:pPr>
              <a:defRPr/>
            </a:pPr>
            <a:fld id="{5EB7CC2B-A5FB-4DD7-82F8-129E80AA6560}" type="slidenum">
              <a:rPr lang="ar-SA" altLang="fa-IR"/>
              <a:pPr>
                <a:defRPr/>
              </a:pPr>
              <a:t>‹#›</a:t>
            </a:fld>
            <a:endParaRPr lang="en-US" altLang="fa-IR"/>
          </a:p>
        </p:txBody>
      </p:sp>
    </p:spTree>
    <p:extLst>
      <p:ext uri="{BB962C8B-B14F-4D97-AF65-F5344CB8AC3E}">
        <p14:creationId xmlns:p14="http://schemas.microsoft.com/office/powerpoint/2010/main" val="1218784334"/>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5"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738188" y="887413"/>
            <a:ext cx="546100" cy="585787"/>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rtl="1" eaLnBrk="1" hangingPunct="1">
              <a:defRPr/>
            </a:pPr>
            <a:r>
              <a:rPr lang="en-US" sz="8000" dirty="0">
                <a:effectLst/>
              </a:rPr>
              <a:t>“</a:t>
            </a:r>
          </a:p>
        </p:txBody>
      </p:sp>
      <p:sp>
        <p:nvSpPr>
          <p:cNvPr id="7" name="TextBox 6"/>
          <p:cNvSpPr txBox="1"/>
          <p:nvPr/>
        </p:nvSpPr>
        <p:spPr>
          <a:xfrm>
            <a:off x="7850188" y="3119438"/>
            <a:ext cx="554037" cy="585787"/>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rtl="1" eaLnBrk="1" hangingPunct="1">
              <a:defRPr/>
            </a:pPr>
            <a:r>
              <a:rPr lang="en-US" sz="8000" dirty="0">
                <a:effectLst/>
              </a:rPr>
              <a:t>”</a:t>
            </a:r>
          </a:p>
        </p:txBody>
      </p:sp>
      <p:sp>
        <p:nvSpPr>
          <p:cNvPr id="2" name="Title 1"/>
          <p:cNvSpPr>
            <a:spLocks noGrp="1"/>
          </p:cNvSpPr>
          <p:nvPr>
            <p:ph type="title"/>
          </p:nvPr>
        </p:nvSpPr>
        <p:spPr>
          <a:xfrm>
            <a:off x="1084659" y="872588"/>
            <a:ext cx="6977064" cy="2729915"/>
          </a:xfrm>
        </p:spPr>
        <p:txBody>
          <a:bodyP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5331" y="4372797"/>
            <a:ext cx="7773339" cy="1421053"/>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4"/>
          <p:cNvSpPr>
            <a:spLocks noGrp="1"/>
          </p:cNvSpPr>
          <p:nvPr>
            <p:ph type="dt" sz="half" idx="14"/>
          </p:nvPr>
        </p:nvSpPr>
        <p:spPr/>
        <p:txBody>
          <a:bodyPr/>
          <a:lstStyle>
            <a:lvl1pPr>
              <a:defRPr/>
            </a:lvl1pPr>
          </a:lstStyle>
          <a:p>
            <a:pPr>
              <a:defRPr/>
            </a:pPr>
            <a:endParaRPr lang="en-US" altLang="fa-IR"/>
          </a:p>
        </p:txBody>
      </p:sp>
      <p:sp>
        <p:nvSpPr>
          <p:cNvPr id="9" name="Footer Placeholder 5"/>
          <p:cNvSpPr>
            <a:spLocks noGrp="1"/>
          </p:cNvSpPr>
          <p:nvPr>
            <p:ph type="ftr" sz="quarter" idx="15"/>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10" name="Slide Number Placeholder 6"/>
          <p:cNvSpPr>
            <a:spLocks noGrp="1"/>
          </p:cNvSpPr>
          <p:nvPr>
            <p:ph type="sldNum" sz="quarter" idx="16"/>
          </p:nvPr>
        </p:nvSpPr>
        <p:spPr/>
        <p:txBody>
          <a:bodyPr/>
          <a:lstStyle>
            <a:lvl1pPr>
              <a:defRPr/>
            </a:lvl1pPr>
          </a:lstStyle>
          <a:p>
            <a:pPr>
              <a:defRPr/>
            </a:pPr>
            <a:fld id="{A6B3E7D2-C270-4D94-B44C-FCBE8E8F13E8}" type="slidenum">
              <a:rPr lang="ar-SA" altLang="fa-IR"/>
              <a:pPr>
                <a:defRPr/>
              </a:pPr>
              <a:t>‹#›</a:t>
            </a:fld>
            <a:endParaRPr lang="en-US" altLang="fa-IR"/>
          </a:p>
        </p:txBody>
      </p:sp>
    </p:spTree>
    <p:extLst>
      <p:ext uri="{BB962C8B-B14F-4D97-AF65-F5344CB8AC3E}">
        <p14:creationId xmlns:p14="http://schemas.microsoft.com/office/powerpoint/2010/main" val="2441477511"/>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5"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fa-IR"/>
          </a:p>
        </p:txBody>
      </p:sp>
      <p:sp>
        <p:nvSpPr>
          <p:cNvPr id="7" name="Footer Placeholder 5"/>
          <p:cNvSpPr>
            <a:spLocks noGrp="1"/>
          </p:cNvSpPr>
          <p:nvPr>
            <p:ph type="ftr" sz="quarter" idx="11"/>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8" name="Slide Number Placeholder 6"/>
          <p:cNvSpPr>
            <a:spLocks noGrp="1"/>
          </p:cNvSpPr>
          <p:nvPr>
            <p:ph type="sldNum" sz="quarter" idx="12"/>
          </p:nvPr>
        </p:nvSpPr>
        <p:spPr/>
        <p:txBody>
          <a:bodyPr/>
          <a:lstStyle>
            <a:lvl1pPr>
              <a:defRPr/>
            </a:lvl1pPr>
          </a:lstStyle>
          <a:p>
            <a:pPr>
              <a:defRPr/>
            </a:pPr>
            <a:fld id="{9AFB54C1-B882-4380-A027-49EEC8EEC986}" type="slidenum">
              <a:rPr lang="ar-SA" altLang="fa-IR"/>
              <a:pPr>
                <a:defRPr/>
              </a:pPr>
              <a:t>‹#›</a:t>
            </a:fld>
            <a:endParaRPr lang="en-US" altLang="fa-IR"/>
          </a:p>
        </p:txBody>
      </p:sp>
    </p:spTree>
    <p:extLst>
      <p:ext uri="{BB962C8B-B14F-4D97-AF65-F5344CB8AC3E}">
        <p14:creationId xmlns:p14="http://schemas.microsoft.com/office/powerpoint/2010/main" val="2445947092"/>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le 1"/>
          <p:cNvSpPr>
            <a:spLocks noGrp="1"/>
          </p:cNvSpPr>
          <p:nvPr>
            <p:ph type="title"/>
          </p:nvPr>
        </p:nvSpPr>
        <p:spPr>
          <a:xfrm>
            <a:off x="685331" y="609600"/>
            <a:ext cx="7773339"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5331" y="2943356"/>
            <a:ext cx="2474232" cy="2847845"/>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331012" y="2943356"/>
            <a:ext cx="2477513" cy="2847845"/>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979974" y="2943356"/>
            <a:ext cx="2478696" cy="2847845"/>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Date Placeholder 2"/>
          <p:cNvSpPr>
            <a:spLocks noGrp="1"/>
          </p:cNvSpPr>
          <p:nvPr>
            <p:ph type="dt" sz="half" idx="18"/>
          </p:nvPr>
        </p:nvSpPr>
        <p:spPr/>
        <p:txBody>
          <a:bodyPr/>
          <a:lstStyle>
            <a:lvl1pPr>
              <a:defRPr/>
            </a:lvl1pPr>
          </a:lstStyle>
          <a:p>
            <a:pPr>
              <a:defRPr/>
            </a:pPr>
            <a:endParaRPr lang="en-US" altLang="fa-IR"/>
          </a:p>
        </p:txBody>
      </p:sp>
      <p:sp>
        <p:nvSpPr>
          <p:cNvPr id="16" name="Footer Placeholder 3"/>
          <p:cNvSpPr>
            <a:spLocks noGrp="1"/>
          </p:cNvSpPr>
          <p:nvPr>
            <p:ph type="ftr" sz="quarter" idx="19"/>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17" name="Slide Number Placeholder 4"/>
          <p:cNvSpPr>
            <a:spLocks noGrp="1"/>
          </p:cNvSpPr>
          <p:nvPr>
            <p:ph type="sldNum" sz="quarter" idx="20"/>
          </p:nvPr>
        </p:nvSpPr>
        <p:spPr/>
        <p:txBody>
          <a:bodyPr/>
          <a:lstStyle>
            <a:lvl1pPr>
              <a:defRPr/>
            </a:lvl1pPr>
          </a:lstStyle>
          <a:p>
            <a:pPr>
              <a:defRPr/>
            </a:pPr>
            <a:fld id="{98CA79B0-C490-456B-9856-C09DF65D105D}" type="slidenum">
              <a:rPr lang="ar-SA" altLang="fa-IR"/>
              <a:pPr>
                <a:defRPr/>
              </a:pPr>
              <a:t>‹#›</a:t>
            </a:fld>
            <a:endParaRPr lang="en-US" altLang="fa-IR"/>
          </a:p>
        </p:txBody>
      </p:sp>
    </p:spTree>
    <p:extLst>
      <p:ext uri="{BB962C8B-B14F-4D97-AF65-F5344CB8AC3E}">
        <p14:creationId xmlns:p14="http://schemas.microsoft.com/office/powerpoint/2010/main" val="1895066267"/>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2"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itle 1"/>
          <p:cNvSpPr>
            <a:spLocks noGrp="1"/>
          </p:cNvSpPr>
          <p:nvPr>
            <p:ph type="title"/>
          </p:nvPr>
        </p:nvSpPr>
        <p:spPr>
          <a:xfrm>
            <a:off x="685331" y="610772"/>
            <a:ext cx="7773339"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1" name="Text Placeholder 3"/>
          <p:cNvSpPr>
            <a:spLocks noGrp="1"/>
          </p:cNvSpPr>
          <p:nvPr>
            <p:ph type="body" sz="half" idx="18"/>
          </p:nvPr>
        </p:nvSpPr>
        <p:spPr>
          <a:xfrm>
            <a:off x="685331" y="4781082"/>
            <a:ext cx="2472307" cy="1010118"/>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4" name="Text Placeholder 3"/>
          <p:cNvSpPr>
            <a:spLocks noGrp="1"/>
          </p:cNvSpPr>
          <p:nvPr>
            <p:ph type="body" sz="half" idx="19"/>
          </p:nvPr>
        </p:nvSpPr>
        <p:spPr>
          <a:xfrm>
            <a:off x="3331011" y="4781081"/>
            <a:ext cx="2477514" cy="1010119"/>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7" name="Text Placeholder 3"/>
          <p:cNvSpPr>
            <a:spLocks noGrp="1"/>
          </p:cNvSpPr>
          <p:nvPr>
            <p:ph type="body" sz="half" idx="20"/>
          </p:nvPr>
        </p:nvSpPr>
        <p:spPr>
          <a:xfrm>
            <a:off x="5979880" y="4781079"/>
            <a:ext cx="2478790" cy="1010121"/>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3" name="Date Placeholder 2"/>
          <p:cNvSpPr>
            <a:spLocks noGrp="1"/>
          </p:cNvSpPr>
          <p:nvPr>
            <p:ph type="dt" sz="half" idx="23"/>
          </p:nvPr>
        </p:nvSpPr>
        <p:spPr/>
        <p:txBody>
          <a:bodyPr/>
          <a:lstStyle>
            <a:lvl1pPr>
              <a:defRPr/>
            </a:lvl1pPr>
          </a:lstStyle>
          <a:p>
            <a:pPr>
              <a:defRPr/>
            </a:pPr>
            <a:endParaRPr lang="en-US" altLang="fa-IR"/>
          </a:p>
        </p:txBody>
      </p:sp>
      <p:sp>
        <p:nvSpPr>
          <p:cNvPr id="14" name="Footer Placeholder 3"/>
          <p:cNvSpPr>
            <a:spLocks noGrp="1"/>
          </p:cNvSpPr>
          <p:nvPr>
            <p:ph type="ftr" sz="quarter" idx="24"/>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15" name="Slide Number Placeholder 4"/>
          <p:cNvSpPr>
            <a:spLocks noGrp="1"/>
          </p:cNvSpPr>
          <p:nvPr>
            <p:ph type="sldNum" sz="quarter" idx="25"/>
          </p:nvPr>
        </p:nvSpPr>
        <p:spPr/>
        <p:txBody>
          <a:bodyPr/>
          <a:lstStyle>
            <a:lvl1pPr>
              <a:defRPr/>
            </a:lvl1pPr>
          </a:lstStyle>
          <a:p>
            <a:pPr>
              <a:defRPr/>
            </a:pPr>
            <a:fld id="{05B7499E-5421-4A7E-A494-7C8DFC7FB677}" type="slidenum">
              <a:rPr lang="ar-SA" altLang="fa-IR"/>
              <a:pPr>
                <a:defRPr/>
              </a:pPr>
              <a:t>‹#›</a:t>
            </a:fld>
            <a:endParaRPr lang="en-US" altLang="fa-IR"/>
          </a:p>
        </p:txBody>
      </p:sp>
    </p:spTree>
    <p:extLst>
      <p:ext uri="{BB962C8B-B14F-4D97-AF65-F5344CB8AC3E}">
        <p14:creationId xmlns:p14="http://schemas.microsoft.com/office/powerpoint/2010/main" val="2408102125"/>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4"/>
          </p:nvPr>
        </p:nvSpPr>
        <p:spPr/>
        <p:txBody>
          <a:bodyPr/>
          <a:lstStyle>
            <a:lvl1pPr>
              <a:defRPr/>
            </a:lvl1pPr>
          </a:lstStyle>
          <a:p>
            <a:pPr>
              <a:defRPr/>
            </a:pPr>
            <a:endParaRPr lang="en-US" altLang="fa-IR"/>
          </a:p>
        </p:txBody>
      </p:sp>
      <p:sp>
        <p:nvSpPr>
          <p:cNvPr id="6" name="Footer Placeholder 4"/>
          <p:cNvSpPr>
            <a:spLocks noGrp="1"/>
          </p:cNvSpPr>
          <p:nvPr>
            <p:ph type="ftr" sz="quarter" idx="15"/>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7" name="Slide Number Placeholder 5"/>
          <p:cNvSpPr>
            <a:spLocks noGrp="1"/>
          </p:cNvSpPr>
          <p:nvPr>
            <p:ph type="sldNum" sz="quarter" idx="16"/>
          </p:nvPr>
        </p:nvSpPr>
        <p:spPr/>
        <p:txBody>
          <a:bodyPr/>
          <a:lstStyle>
            <a:lvl1pPr>
              <a:defRPr/>
            </a:lvl1pPr>
          </a:lstStyle>
          <a:p>
            <a:pPr>
              <a:defRPr/>
            </a:pPr>
            <a:fld id="{3519D587-D390-4AA9-A0C3-62FBE686ACA1}" type="slidenum">
              <a:rPr lang="ar-SA" altLang="fa-IR"/>
              <a:pPr>
                <a:defRPr/>
              </a:pPr>
              <a:t>‹#›</a:t>
            </a:fld>
            <a:endParaRPr lang="en-US" altLang="fa-IR"/>
          </a:p>
        </p:txBody>
      </p:sp>
    </p:spTree>
    <p:extLst>
      <p:ext uri="{BB962C8B-B14F-4D97-AF65-F5344CB8AC3E}">
        <p14:creationId xmlns:p14="http://schemas.microsoft.com/office/powerpoint/2010/main" val="3897155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4"/>
          </p:nvPr>
        </p:nvSpPr>
        <p:spPr/>
        <p:txBody>
          <a:bodyPr/>
          <a:lstStyle>
            <a:lvl1pPr>
              <a:defRPr/>
            </a:lvl1pPr>
          </a:lstStyle>
          <a:p>
            <a:pPr>
              <a:defRPr/>
            </a:pPr>
            <a:endParaRPr lang="en-US" altLang="fa-IR"/>
          </a:p>
        </p:txBody>
      </p:sp>
      <p:sp>
        <p:nvSpPr>
          <p:cNvPr id="6" name="Footer Placeholder 4"/>
          <p:cNvSpPr>
            <a:spLocks noGrp="1"/>
          </p:cNvSpPr>
          <p:nvPr>
            <p:ph type="ftr" sz="quarter" idx="15"/>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7" name="Slide Number Placeholder 5"/>
          <p:cNvSpPr>
            <a:spLocks noGrp="1"/>
          </p:cNvSpPr>
          <p:nvPr>
            <p:ph type="sldNum" sz="quarter" idx="16"/>
          </p:nvPr>
        </p:nvSpPr>
        <p:spPr/>
        <p:txBody>
          <a:bodyPr/>
          <a:lstStyle>
            <a:lvl1pPr>
              <a:defRPr/>
            </a:lvl1pPr>
          </a:lstStyle>
          <a:p>
            <a:pPr>
              <a:defRPr/>
            </a:pPr>
            <a:fld id="{4E100A6D-D509-4B8B-9B0B-9F573287A01E}" type="slidenum">
              <a:rPr lang="ar-SA" altLang="fa-IR"/>
              <a:pPr>
                <a:defRPr/>
              </a:pPr>
              <a:t>‹#›</a:t>
            </a:fld>
            <a:endParaRPr lang="en-US" altLang="fa-IR"/>
          </a:p>
        </p:txBody>
      </p:sp>
    </p:spTree>
    <p:extLst>
      <p:ext uri="{BB962C8B-B14F-4D97-AF65-F5344CB8AC3E}">
        <p14:creationId xmlns:p14="http://schemas.microsoft.com/office/powerpoint/2010/main" val="3031704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fa-IR"/>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a:xfrm>
            <a:off x="6553200" y="6245225"/>
            <a:ext cx="2133600" cy="476250"/>
          </a:xfrm>
        </p:spPr>
        <p:txBody>
          <a:bodyPr/>
          <a:lstStyle>
            <a:lvl1pPr>
              <a:defRPr/>
            </a:lvl1pPr>
          </a:lstStyle>
          <a:p>
            <a:pPr>
              <a:defRPr/>
            </a:pPr>
            <a:endParaRPr lang="en-US" altLang="fa-I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7" name="Slide Number Placeholder 6"/>
          <p:cNvSpPr>
            <a:spLocks noGrp="1"/>
          </p:cNvSpPr>
          <p:nvPr>
            <p:ph type="sldNum" sz="quarter" idx="12"/>
          </p:nvPr>
        </p:nvSpPr>
        <p:spPr>
          <a:xfrm>
            <a:off x="457200" y="6245225"/>
            <a:ext cx="2133600" cy="476250"/>
          </a:xfrm>
        </p:spPr>
        <p:txBody>
          <a:bodyPr/>
          <a:lstStyle>
            <a:lvl1pPr>
              <a:defRPr/>
            </a:lvl1pPr>
          </a:lstStyle>
          <a:p>
            <a:pPr>
              <a:defRPr/>
            </a:pPr>
            <a:fld id="{3EA16F32-8E7F-4A2B-B67D-5CB203350A30}" type="slidenum">
              <a:rPr lang="ar-SA" altLang="fa-IR"/>
              <a:pPr>
                <a:defRPr/>
              </a:pPr>
              <a:t>‹#›</a:t>
            </a:fld>
            <a:endParaRPr lang="en-US" altLang="fa-IR"/>
          </a:p>
        </p:txBody>
      </p:sp>
    </p:spTree>
    <p:extLst>
      <p:ext uri="{BB962C8B-B14F-4D97-AF65-F5344CB8AC3E}">
        <p14:creationId xmlns:p14="http://schemas.microsoft.com/office/powerpoint/2010/main" val="248946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4"/>
          </p:nvPr>
        </p:nvSpPr>
        <p:spPr/>
        <p:txBody>
          <a:bodyPr/>
          <a:lstStyle>
            <a:lvl1pPr>
              <a:defRPr/>
            </a:lvl1pPr>
          </a:lstStyle>
          <a:p>
            <a:pPr>
              <a:defRPr/>
            </a:pPr>
            <a:endParaRPr lang="en-US" altLang="fa-IR"/>
          </a:p>
        </p:txBody>
      </p:sp>
      <p:sp>
        <p:nvSpPr>
          <p:cNvPr id="6" name="Footer Placeholder 4"/>
          <p:cNvSpPr>
            <a:spLocks noGrp="1"/>
          </p:cNvSpPr>
          <p:nvPr>
            <p:ph type="ftr" sz="quarter" idx="15"/>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7" name="Slide Number Placeholder 5"/>
          <p:cNvSpPr>
            <a:spLocks noGrp="1"/>
          </p:cNvSpPr>
          <p:nvPr>
            <p:ph type="sldNum" sz="quarter" idx="16"/>
          </p:nvPr>
        </p:nvSpPr>
        <p:spPr/>
        <p:txBody>
          <a:bodyPr/>
          <a:lstStyle>
            <a:lvl1pPr>
              <a:defRPr/>
            </a:lvl1pPr>
          </a:lstStyle>
          <a:p>
            <a:pPr>
              <a:defRPr/>
            </a:pPr>
            <a:fld id="{C4DCDD71-DEBC-47F1-8762-8D616FC41FC0}" type="slidenum">
              <a:rPr lang="ar-SA" altLang="fa-IR"/>
              <a:pPr>
                <a:defRPr/>
              </a:pPr>
              <a:t>‹#›</a:t>
            </a:fld>
            <a:endParaRPr lang="en-US" altLang="fa-IR"/>
          </a:p>
        </p:txBody>
      </p:sp>
    </p:spTree>
    <p:extLst>
      <p:ext uri="{BB962C8B-B14F-4D97-AF65-F5344CB8AC3E}">
        <p14:creationId xmlns:p14="http://schemas.microsoft.com/office/powerpoint/2010/main" val="1275657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331" y="828564"/>
            <a:ext cx="7763814" cy="2736819"/>
          </a:xfrm>
        </p:spPr>
        <p:txBody>
          <a:bodyPr anchor="b"/>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fa-IR"/>
          </a:p>
        </p:txBody>
      </p:sp>
      <p:sp>
        <p:nvSpPr>
          <p:cNvPr id="6" name="Footer Placeholder 4"/>
          <p:cNvSpPr>
            <a:spLocks noGrp="1"/>
          </p:cNvSpPr>
          <p:nvPr>
            <p:ph type="ftr" sz="quarter" idx="11"/>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7" name="Slide Number Placeholder 5"/>
          <p:cNvSpPr>
            <a:spLocks noGrp="1"/>
          </p:cNvSpPr>
          <p:nvPr>
            <p:ph type="sldNum" sz="quarter" idx="12"/>
          </p:nvPr>
        </p:nvSpPr>
        <p:spPr/>
        <p:txBody>
          <a:bodyPr/>
          <a:lstStyle>
            <a:lvl1pPr>
              <a:defRPr/>
            </a:lvl1pPr>
          </a:lstStyle>
          <a:p>
            <a:pPr>
              <a:defRPr/>
            </a:pPr>
            <a:fld id="{F8F36644-FF6E-4FEB-AE58-1CDC1B79D2B2}" type="slidenum">
              <a:rPr lang="ar-SA" altLang="fa-IR"/>
              <a:pPr>
                <a:defRPr/>
              </a:pPr>
              <a:t>‹#›</a:t>
            </a:fld>
            <a:endParaRPr lang="en-US" altLang="fa-IR"/>
          </a:p>
        </p:txBody>
      </p:sp>
    </p:spTree>
    <p:extLst>
      <p:ext uri="{BB962C8B-B14F-4D97-AF65-F5344CB8AC3E}">
        <p14:creationId xmlns:p14="http://schemas.microsoft.com/office/powerpoint/2010/main" val="371579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685332" y="618518"/>
            <a:ext cx="7773338"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4"/>
          <p:cNvSpPr>
            <a:spLocks noGrp="1"/>
          </p:cNvSpPr>
          <p:nvPr>
            <p:ph type="dt" sz="half" idx="15"/>
          </p:nvPr>
        </p:nvSpPr>
        <p:spPr/>
        <p:txBody>
          <a:bodyPr/>
          <a:lstStyle>
            <a:lvl1pPr>
              <a:defRPr/>
            </a:lvl1pPr>
          </a:lstStyle>
          <a:p>
            <a:pPr>
              <a:defRPr/>
            </a:pPr>
            <a:endParaRPr lang="en-US" altLang="fa-IR"/>
          </a:p>
        </p:txBody>
      </p:sp>
      <p:sp>
        <p:nvSpPr>
          <p:cNvPr id="7" name="Footer Placeholder 5"/>
          <p:cNvSpPr>
            <a:spLocks noGrp="1"/>
          </p:cNvSpPr>
          <p:nvPr>
            <p:ph type="ftr" sz="quarter" idx="16"/>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8" name="Slide Number Placeholder 6"/>
          <p:cNvSpPr>
            <a:spLocks noGrp="1"/>
          </p:cNvSpPr>
          <p:nvPr>
            <p:ph type="sldNum" sz="quarter" idx="17"/>
          </p:nvPr>
        </p:nvSpPr>
        <p:spPr/>
        <p:txBody>
          <a:bodyPr/>
          <a:lstStyle>
            <a:lvl1pPr>
              <a:defRPr/>
            </a:lvl1pPr>
          </a:lstStyle>
          <a:p>
            <a:pPr>
              <a:defRPr/>
            </a:pPr>
            <a:fld id="{5969FB17-C729-4C7D-89B9-EF66A722E70D}" type="slidenum">
              <a:rPr lang="ar-SA" altLang="fa-IR"/>
              <a:pPr>
                <a:defRPr/>
              </a:pPr>
              <a:t>‹#›</a:t>
            </a:fld>
            <a:endParaRPr lang="en-US" altLang="fa-IR"/>
          </a:p>
        </p:txBody>
      </p:sp>
    </p:spTree>
    <p:extLst>
      <p:ext uri="{BB962C8B-B14F-4D97-AF65-F5344CB8AC3E}">
        <p14:creationId xmlns:p14="http://schemas.microsoft.com/office/powerpoint/2010/main" val="3698894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685332" y="618518"/>
            <a:ext cx="7773338"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5"/>
          </p:nvPr>
        </p:nvSpPr>
        <p:spPr/>
        <p:txBody>
          <a:bodyPr/>
          <a:lstStyle>
            <a:lvl1pPr>
              <a:defRPr/>
            </a:lvl1pPr>
          </a:lstStyle>
          <a:p>
            <a:pPr>
              <a:defRPr/>
            </a:pPr>
            <a:endParaRPr lang="en-US" altLang="fa-IR"/>
          </a:p>
        </p:txBody>
      </p:sp>
      <p:sp>
        <p:nvSpPr>
          <p:cNvPr id="9" name="Footer Placeholder 7"/>
          <p:cNvSpPr>
            <a:spLocks noGrp="1"/>
          </p:cNvSpPr>
          <p:nvPr>
            <p:ph type="ftr" sz="quarter" idx="16"/>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10" name="Slide Number Placeholder 8"/>
          <p:cNvSpPr>
            <a:spLocks noGrp="1"/>
          </p:cNvSpPr>
          <p:nvPr>
            <p:ph type="sldNum" sz="quarter" idx="17"/>
          </p:nvPr>
        </p:nvSpPr>
        <p:spPr/>
        <p:txBody>
          <a:bodyPr/>
          <a:lstStyle>
            <a:lvl1pPr>
              <a:defRPr/>
            </a:lvl1pPr>
          </a:lstStyle>
          <a:p>
            <a:pPr>
              <a:defRPr/>
            </a:pPr>
            <a:fld id="{609917C2-EF18-4891-BD0B-918BC5CC429A}" type="slidenum">
              <a:rPr lang="ar-SA" altLang="fa-IR"/>
              <a:pPr>
                <a:defRPr/>
              </a:pPr>
              <a:t>‹#›</a:t>
            </a:fld>
            <a:endParaRPr lang="en-US" altLang="fa-IR"/>
          </a:p>
        </p:txBody>
      </p:sp>
    </p:spTree>
    <p:extLst>
      <p:ext uri="{BB962C8B-B14F-4D97-AF65-F5344CB8AC3E}">
        <p14:creationId xmlns:p14="http://schemas.microsoft.com/office/powerpoint/2010/main" val="575105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4" name="Date Placeholder 2"/>
          <p:cNvSpPr>
            <a:spLocks noGrp="1"/>
          </p:cNvSpPr>
          <p:nvPr>
            <p:ph type="dt" sz="half" idx="10"/>
          </p:nvPr>
        </p:nvSpPr>
        <p:spPr/>
        <p:txBody>
          <a:bodyPr/>
          <a:lstStyle>
            <a:lvl1pPr>
              <a:defRPr/>
            </a:lvl1pPr>
          </a:lstStyle>
          <a:p>
            <a:pPr>
              <a:defRPr/>
            </a:pPr>
            <a:endParaRPr lang="en-US" altLang="fa-IR"/>
          </a:p>
        </p:txBody>
      </p:sp>
      <p:sp>
        <p:nvSpPr>
          <p:cNvPr id="5" name="Footer Placeholder 3"/>
          <p:cNvSpPr>
            <a:spLocks noGrp="1"/>
          </p:cNvSpPr>
          <p:nvPr>
            <p:ph type="ftr" sz="quarter" idx="11"/>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6" name="Slide Number Placeholder 4"/>
          <p:cNvSpPr>
            <a:spLocks noGrp="1"/>
          </p:cNvSpPr>
          <p:nvPr>
            <p:ph type="sldNum" sz="quarter" idx="12"/>
          </p:nvPr>
        </p:nvSpPr>
        <p:spPr/>
        <p:txBody>
          <a:bodyPr/>
          <a:lstStyle>
            <a:lvl1pPr>
              <a:defRPr/>
            </a:lvl1pPr>
          </a:lstStyle>
          <a:p>
            <a:pPr>
              <a:defRPr/>
            </a:pPr>
            <a:fld id="{8C52DDCB-E2BF-4024-9894-51CFB889270F}" type="slidenum">
              <a:rPr lang="ar-SA" altLang="fa-IR"/>
              <a:pPr>
                <a:defRPr/>
              </a:pPr>
              <a:t>‹#›</a:t>
            </a:fld>
            <a:endParaRPr lang="en-US" altLang="fa-IR"/>
          </a:p>
        </p:txBody>
      </p:sp>
    </p:spTree>
    <p:extLst>
      <p:ext uri="{BB962C8B-B14F-4D97-AF65-F5344CB8AC3E}">
        <p14:creationId xmlns:p14="http://schemas.microsoft.com/office/powerpoint/2010/main" val="2000392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pPr>
              <a:defRPr/>
            </a:pPr>
            <a:endParaRPr lang="en-US" altLang="fa-IR"/>
          </a:p>
        </p:txBody>
      </p:sp>
      <p:sp>
        <p:nvSpPr>
          <p:cNvPr id="4" name="Footer Placeholder 2"/>
          <p:cNvSpPr>
            <a:spLocks noGrp="1"/>
          </p:cNvSpPr>
          <p:nvPr>
            <p:ph type="ftr" sz="quarter" idx="11"/>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5" name="Slide Number Placeholder 3"/>
          <p:cNvSpPr>
            <a:spLocks noGrp="1"/>
          </p:cNvSpPr>
          <p:nvPr>
            <p:ph type="sldNum" sz="quarter" idx="12"/>
          </p:nvPr>
        </p:nvSpPr>
        <p:spPr/>
        <p:txBody>
          <a:bodyPr/>
          <a:lstStyle>
            <a:lvl1pPr>
              <a:defRPr/>
            </a:lvl1pPr>
          </a:lstStyle>
          <a:p>
            <a:pPr>
              <a:defRPr/>
            </a:pPr>
            <a:fld id="{6BB4F221-A441-4608-923F-85EAF3714123}" type="slidenum">
              <a:rPr lang="ar-SA" altLang="fa-IR"/>
              <a:pPr>
                <a:defRPr/>
              </a:pPr>
              <a:t>‹#›</a:t>
            </a:fld>
            <a:endParaRPr lang="en-US" altLang="fa-IR"/>
          </a:p>
        </p:txBody>
      </p:sp>
    </p:spTree>
    <p:extLst>
      <p:ext uri="{BB962C8B-B14F-4D97-AF65-F5344CB8AC3E}">
        <p14:creationId xmlns:p14="http://schemas.microsoft.com/office/powerpoint/2010/main" val="2873543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6" name="Date Placeholder 4"/>
          <p:cNvSpPr>
            <a:spLocks noGrp="1"/>
          </p:cNvSpPr>
          <p:nvPr>
            <p:ph type="dt" sz="half" idx="14"/>
          </p:nvPr>
        </p:nvSpPr>
        <p:spPr/>
        <p:txBody>
          <a:bodyPr/>
          <a:lstStyle>
            <a:lvl1pPr>
              <a:defRPr/>
            </a:lvl1pPr>
          </a:lstStyle>
          <a:p>
            <a:pPr>
              <a:defRPr/>
            </a:pPr>
            <a:endParaRPr lang="en-US" altLang="fa-IR"/>
          </a:p>
        </p:txBody>
      </p:sp>
      <p:sp>
        <p:nvSpPr>
          <p:cNvPr id="7" name="Footer Placeholder 5"/>
          <p:cNvSpPr>
            <a:spLocks noGrp="1"/>
          </p:cNvSpPr>
          <p:nvPr>
            <p:ph type="ftr" sz="quarter" idx="15"/>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8" name="Slide Number Placeholder 6"/>
          <p:cNvSpPr>
            <a:spLocks noGrp="1"/>
          </p:cNvSpPr>
          <p:nvPr>
            <p:ph type="sldNum" sz="quarter" idx="16"/>
          </p:nvPr>
        </p:nvSpPr>
        <p:spPr/>
        <p:txBody>
          <a:bodyPr/>
          <a:lstStyle>
            <a:lvl1pPr>
              <a:defRPr/>
            </a:lvl1pPr>
          </a:lstStyle>
          <a:p>
            <a:pPr>
              <a:defRPr/>
            </a:pPr>
            <a:fld id="{2256904A-1273-40CF-B5E4-14BA37F6E014}" type="slidenum">
              <a:rPr lang="ar-SA" altLang="fa-IR"/>
              <a:pPr>
                <a:defRPr/>
              </a:pPr>
              <a:t>‹#›</a:t>
            </a:fld>
            <a:endParaRPr lang="en-US" altLang="fa-IR"/>
          </a:p>
        </p:txBody>
      </p:sp>
    </p:spTree>
    <p:extLst>
      <p:ext uri="{BB962C8B-B14F-4D97-AF65-F5344CB8AC3E}">
        <p14:creationId xmlns:p14="http://schemas.microsoft.com/office/powerpoint/2010/main" val="1138785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descr="Droplets-SD-Content-R1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fa-IR"/>
          </a:p>
        </p:txBody>
      </p:sp>
      <p:sp>
        <p:nvSpPr>
          <p:cNvPr id="7" name="Footer Placeholder 5"/>
          <p:cNvSpPr>
            <a:spLocks noGrp="1"/>
          </p:cNvSpPr>
          <p:nvPr>
            <p:ph type="ftr" sz="quarter" idx="11"/>
          </p:nvPr>
        </p:nvSpPr>
        <p:spPr/>
        <p:txBody>
          <a:bodyPr/>
          <a:lstStyle>
            <a:lvl1pPr>
              <a:defRPr/>
            </a:lvl1pPr>
          </a:lstStyle>
          <a:p>
            <a:pPr>
              <a:defRPr/>
            </a:pPr>
            <a:r>
              <a:rPr lang="en-US" altLang="fa-IR"/>
              <a:t>دكتر لادن فتي.دكتر فرشته موتابي.دكتر جعفر بوالهري .مهرداد كاظم زاده عطوفي .1384</a:t>
            </a:r>
          </a:p>
        </p:txBody>
      </p:sp>
      <p:sp>
        <p:nvSpPr>
          <p:cNvPr id="8" name="Slide Number Placeholder 6"/>
          <p:cNvSpPr>
            <a:spLocks noGrp="1"/>
          </p:cNvSpPr>
          <p:nvPr>
            <p:ph type="sldNum" sz="quarter" idx="12"/>
          </p:nvPr>
        </p:nvSpPr>
        <p:spPr/>
        <p:txBody>
          <a:bodyPr/>
          <a:lstStyle>
            <a:lvl1pPr>
              <a:defRPr/>
            </a:lvl1pPr>
          </a:lstStyle>
          <a:p>
            <a:pPr>
              <a:defRPr/>
            </a:pPr>
            <a:fld id="{2D7CCBBE-7A77-49C4-9DED-A3B780AE3D6C}" type="slidenum">
              <a:rPr lang="ar-SA" altLang="fa-IR"/>
              <a:pPr>
                <a:defRPr/>
              </a:pPr>
              <a:t>‹#›</a:t>
            </a:fld>
            <a:endParaRPr lang="en-US" altLang="fa-IR"/>
          </a:p>
        </p:txBody>
      </p:sp>
    </p:spTree>
    <p:extLst>
      <p:ext uri="{BB962C8B-B14F-4D97-AF65-F5344CB8AC3E}">
        <p14:creationId xmlns:p14="http://schemas.microsoft.com/office/powerpoint/2010/main" val="4284657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FFFFF"/>
            </a:gs>
            <a:gs pos="100000">
              <a:srgbClr val="B8B8B8"/>
            </a:gs>
          </a:gsLst>
          <a:lin ang="5400000"/>
        </a:gra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685800" y="619125"/>
            <a:ext cx="7772400" cy="1595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366963"/>
            <a:ext cx="7772400" cy="342423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450" y="5883275"/>
            <a:ext cx="2057400" cy="365125"/>
          </a:xfrm>
          <a:prstGeom prst="rect">
            <a:avLst/>
          </a:prstGeom>
        </p:spPr>
        <p:txBody>
          <a:bodyPr vert="horz" lIns="91440" tIns="45720" rIns="91440" bIns="45720" rtlCol="0" anchor="ctr"/>
          <a:lstStyle>
            <a:lvl1pPr algn="r" rtl="1" eaLnBrk="1" hangingPunct="1">
              <a:defRPr sz="1000">
                <a:solidFill>
                  <a:schemeClr val="tx1"/>
                </a:solidFill>
              </a:defRPr>
            </a:lvl1pPr>
          </a:lstStyle>
          <a:p>
            <a:pPr>
              <a:defRPr/>
            </a:pPr>
            <a:endParaRPr lang="en-US" altLang="fa-IR"/>
          </a:p>
        </p:txBody>
      </p:sp>
      <p:sp>
        <p:nvSpPr>
          <p:cNvPr id="5" name="Footer Placeholder 4"/>
          <p:cNvSpPr>
            <a:spLocks noGrp="1"/>
          </p:cNvSpPr>
          <p:nvPr>
            <p:ph type="ftr" sz="quarter" idx="3"/>
          </p:nvPr>
        </p:nvSpPr>
        <p:spPr>
          <a:xfrm>
            <a:off x="685800" y="5883275"/>
            <a:ext cx="5003800" cy="365125"/>
          </a:xfrm>
          <a:prstGeom prst="rect">
            <a:avLst/>
          </a:prstGeom>
        </p:spPr>
        <p:txBody>
          <a:bodyPr vert="horz" lIns="91440" tIns="45720" rIns="91440" bIns="45720" rtlCol="0" anchor="ctr"/>
          <a:lstStyle>
            <a:lvl1pPr algn="l" rtl="1" eaLnBrk="1" hangingPunct="1">
              <a:defRPr sz="1000">
                <a:solidFill>
                  <a:schemeClr val="tx1"/>
                </a:solidFill>
              </a:defRPr>
            </a:lvl1pPr>
          </a:lstStyle>
          <a:p>
            <a:pPr>
              <a:defRPr/>
            </a:pPr>
            <a:r>
              <a:rPr lang="en-US" altLang="fa-IR"/>
              <a:t>دكتر لادن فتي.دكتر فرشته موتابي.دكتر جعفر بوالهري .مهرداد كاظم زاده عطوفي .1384</a:t>
            </a:r>
          </a:p>
        </p:txBody>
      </p:sp>
      <p:sp>
        <p:nvSpPr>
          <p:cNvPr id="6" name="Slide Number Placeholder 5"/>
          <p:cNvSpPr>
            <a:spLocks noGrp="1"/>
          </p:cNvSpPr>
          <p:nvPr>
            <p:ph type="sldNum" sz="quarter" idx="4"/>
          </p:nvPr>
        </p:nvSpPr>
        <p:spPr>
          <a:xfrm>
            <a:off x="7885113" y="5883275"/>
            <a:ext cx="573087" cy="365125"/>
          </a:xfrm>
          <a:prstGeom prst="rect">
            <a:avLst/>
          </a:prstGeom>
        </p:spPr>
        <p:txBody>
          <a:bodyPr vert="horz" lIns="91440" tIns="45720" rIns="91440" bIns="45720" rtlCol="0" anchor="ctr"/>
          <a:lstStyle>
            <a:lvl1pPr algn="r" rtl="1" eaLnBrk="1" hangingPunct="1">
              <a:defRPr sz="1000">
                <a:solidFill>
                  <a:schemeClr val="tx1"/>
                </a:solidFill>
              </a:defRPr>
            </a:lvl1pPr>
          </a:lstStyle>
          <a:p>
            <a:pPr>
              <a:defRPr/>
            </a:pPr>
            <a:fld id="{84DD2D4C-3C79-4C40-B721-494A16A3D0D3}" type="slidenum">
              <a:rPr lang="ar-SA" altLang="fa-IR"/>
              <a:pPr>
                <a:defRPr/>
              </a:pPr>
              <a:t>‹#›</a:t>
            </a:fld>
            <a:endParaRPr lang="en-US" altLang="fa-IR"/>
          </a:p>
        </p:txBody>
      </p:sp>
      <p:sp>
        <p:nvSpPr>
          <p:cNvPr id="8" name="Rectangle 7">
            <a:extLst>
              <a:ext uri="{FF2B5EF4-FFF2-40B4-BE49-F238E27FC236}">
                <a16:creationId xmlns:a16="http://schemas.microsoft.com/office/drawing/2014/main" xmlns="" id="{9A3499F2-289E-47D2-9E5A-8E5BB032A353}"/>
              </a:ext>
            </a:extLst>
          </p:cNvPr>
          <p:cNvSpPr/>
          <p:nvPr userDrawn="1"/>
        </p:nvSpPr>
        <p:spPr>
          <a:xfrm rot="5400000">
            <a:off x="8407660" y="5308340"/>
            <a:ext cx="2088232" cy="615553"/>
          </a:xfrm>
          <a:prstGeom prst="rect">
            <a:avLst/>
          </a:prstGeom>
        </p:spPr>
        <p:txBody>
          <a:bodyPr wrap="square">
            <a:spAutoFit/>
          </a:bodyPr>
          <a:lstStyle/>
          <a:p>
            <a:pPr eaLnBrk="0" hangingPunct="0">
              <a:defRPr/>
            </a:pPr>
            <a:r>
              <a:rPr lang="en-US" sz="1600" b="1" dirty="0">
                <a:solidFill>
                  <a:prstClr val="black"/>
                </a:solidFill>
                <a:latin typeface="Times New Roman" panose="02020603050405020304" pitchFamily="18" charset="0"/>
                <a:cs typeface="Times New Roman" panose="02020603050405020304" pitchFamily="18" charset="0"/>
              </a:rPr>
              <a:t/>
            </a:r>
            <a:br>
              <a:rPr lang="en-US" sz="1600" b="1" dirty="0">
                <a:solidFill>
                  <a:prstClr val="black"/>
                </a:solidFill>
                <a:latin typeface="Times New Roman" panose="02020603050405020304" pitchFamily="18" charset="0"/>
                <a:cs typeface="Times New Roman" panose="02020603050405020304" pitchFamily="18" charset="0"/>
              </a:rPr>
            </a:br>
            <a:r>
              <a:rPr lang="en-US" sz="1600" b="1" dirty="0">
                <a:solidFill>
                  <a:prstClr val="black"/>
                </a:solidFill>
                <a:latin typeface="Times New Roman" panose="02020603050405020304" pitchFamily="18" charset="0"/>
                <a:cs typeface="Times New Roman" panose="02020603050405020304" pitchFamily="18" charset="0"/>
              </a:rPr>
              <a:t>w</a:t>
            </a:r>
            <a:r>
              <a:rPr lang="en-US" b="1" dirty="0">
                <a:solidFill>
                  <a:prstClr val="black"/>
                </a:solidFill>
                <a:latin typeface="Times New Roman" panose="02020603050405020304" pitchFamily="18" charset="0"/>
                <a:cs typeface="Times New Roman" panose="02020603050405020304" pitchFamily="18" charset="0"/>
              </a:rPr>
              <a:t>ww.Ravanpoint.ir</a:t>
            </a:r>
            <a:endParaRPr lang="en-GB" b="1" dirty="0">
              <a:solidFill>
                <a:prstClr val="black"/>
              </a:solidFill>
              <a:latin typeface="Times New Roman" panose="02020603050405020304" pitchFamily="18" charset="0"/>
              <a:cs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 id="2147483792" r:id="rId18"/>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hf hdr="0" dt="0"/>
  <p:txStyles>
    <p:titleStyle>
      <a:lvl1pPr algn="ctr" rtl="1" eaLnBrk="0" fontAlgn="base" hangingPunct="0">
        <a:lnSpc>
          <a:spcPct val="90000"/>
        </a:lnSpc>
        <a:spcBef>
          <a:spcPct val="0"/>
        </a:spcBef>
        <a:spcAft>
          <a:spcPct val="0"/>
        </a:spcAft>
        <a:defRPr sz="3600" kern="1200" cap="all">
          <a:solidFill>
            <a:schemeClr val="tx1"/>
          </a:solidFill>
          <a:latin typeface="+mj-lt"/>
          <a:ea typeface="+mj-ea"/>
          <a:cs typeface="+mj-cs"/>
        </a:defRPr>
      </a:lvl1pPr>
      <a:lvl2pPr algn="ctr" rtl="1" eaLnBrk="0" fontAlgn="base" hangingPunct="0">
        <a:lnSpc>
          <a:spcPct val="90000"/>
        </a:lnSpc>
        <a:spcBef>
          <a:spcPct val="0"/>
        </a:spcBef>
        <a:spcAft>
          <a:spcPct val="0"/>
        </a:spcAft>
        <a:defRPr sz="3600">
          <a:solidFill>
            <a:schemeClr val="tx1"/>
          </a:solidFill>
          <a:latin typeface="Tw Cen MT"/>
          <a:cs typeface="Times New Roman" panose="02020603050405020304" pitchFamily="18" charset="0"/>
        </a:defRPr>
      </a:lvl2pPr>
      <a:lvl3pPr algn="ctr" rtl="1" eaLnBrk="0" fontAlgn="base" hangingPunct="0">
        <a:lnSpc>
          <a:spcPct val="90000"/>
        </a:lnSpc>
        <a:spcBef>
          <a:spcPct val="0"/>
        </a:spcBef>
        <a:spcAft>
          <a:spcPct val="0"/>
        </a:spcAft>
        <a:defRPr sz="3600">
          <a:solidFill>
            <a:schemeClr val="tx1"/>
          </a:solidFill>
          <a:latin typeface="Tw Cen MT"/>
          <a:cs typeface="Times New Roman" panose="02020603050405020304" pitchFamily="18" charset="0"/>
        </a:defRPr>
      </a:lvl3pPr>
      <a:lvl4pPr algn="ctr" rtl="1" eaLnBrk="0" fontAlgn="base" hangingPunct="0">
        <a:lnSpc>
          <a:spcPct val="90000"/>
        </a:lnSpc>
        <a:spcBef>
          <a:spcPct val="0"/>
        </a:spcBef>
        <a:spcAft>
          <a:spcPct val="0"/>
        </a:spcAft>
        <a:defRPr sz="3600">
          <a:solidFill>
            <a:schemeClr val="tx1"/>
          </a:solidFill>
          <a:latin typeface="Tw Cen MT"/>
          <a:cs typeface="Times New Roman" panose="02020603050405020304" pitchFamily="18" charset="0"/>
        </a:defRPr>
      </a:lvl4pPr>
      <a:lvl5pPr algn="ctr" rtl="1" eaLnBrk="0" fontAlgn="base" hangingPunct="0">
        <a:lnSpc>
          <a:spcPct val="90000"/>
        </a:lnSpc>
        <a:spcBef>
          <a:spcPct val="0"/>
        </a:spcBef>
        <a:spcAft>
          <a:spcPct val="0"/>
        </a:spcAft>
        <a:defRPr sz="3600">
          <a:solidFill>
            <a:schemeClr val="tx1"/>
          </a:solidFill>
          <a:latin typeface="Tw Cen MT"/>
          <a:cs typeface="Times New Roman" panose="02020603050405020304" pitchFamily="18" charset="0"/>
        </a:defRPr>
      </a:lvl5pPr>
      <a:lvl6pPr marL="457200" algn="ctr" rtl="1" fontAlgn="base">
        <a:lnSpc>
          <a:spcPct val="90000"/>
        </a:lnSpc>
        <a:spcBef>
          <a:spcPct val="0"/>
        </a:spcBef>
        <a:spcAft>
          <a:spcPct val="0"/>
        </a:spcAft>
        <a:defRPr sz="3600">
          <a:solidFill>
            <a:schemeClr val="tx1"/>
          </a:solidFill>
          <a:latin typeface="Tw Cen MT"/>
          <a:cs typeface="Times New Roman" panose="02020603050405020304" pitchFamily="18" charset="0"/>
        </a:defRPr>
      </a:lvl6pPr>
      <a:lvl7pPr marL="914400" algn="ctr" rtl="1" fontAlgn="base">
        <a:lnSpc>
          <a:spcPct val="90000"/>
        </a:lnSpc>
        <a:spcBef>
          <a:spcPct val="0"/>
        </a:spcBef>
        <a:spcAft>
          <a:spcPct val="0"/>
        </a:spcAft>
        <a:defRPr sz="3600">
          <a:solidFill>
            <a:schemeClr val="tx1"/>
          </a:solidFill>
          <a:latin typeface="Tw Cen MT"/>
          <a:cs typeface="Times New Roman" panose="02020603050405020304" pitchFamily="18" charset="0"/>
        </a:defRPr>
      </a:lvl7pPr>
      <a:lvl8pPr marL="1371600" algn="ctr" rtl="1" fontAlgn="base">
        <a:lnSpc>
          <a:spcPct val="90000"/>
        </a:lnSpc>
        <a:spcBef>
          <a:spcPct val="0"/>
        </a:spcBef>
        <a:spcAft>
          <a:spcPct val="0"/>
        </a:spcAft>
        <a:defRPr sz="3600">
          <a:solidFill>
            <a:schemeClr val="tx1"/>
          </a:solidFill>
          <a:latin typeface="Tw Cen MT"/>
          <a:cs typeface="Times New Roman" panose="02020603050405020304" pitchFamily="18" charset="0"/>
        </a:defRPr>
      </a:lvl8pPr>
      <a:lvl9pPr marL="1828800" algn="ctr" rtl="1" fontAlgn="base">
        <a:lnSpc>
          <a:spcPct val="90000"/>
        </a:lnSpc>
        <a:spcBef>
          <a:spcPct val="0"/>
        </a:spcBef>
        <a:spcAft>
          <a:spcPct val="0"/>
        </a:spcAft>
        <a:defRPr sz="3600">
          <a:solidFill>
            <a:schemeClr val="tx1"/>
          </a:solidFill>
          <a:latin typeface="Tw Cen MT"/>
          <a:cs typeface="Times New Roman" panose="02020603050405020304" pitchFamily="18" charset="0"/>
        </a:defRPr>
      </a:lvl9pPr>
    </p:titleStyle>
    <p:bodyStyle>
      <a:lvl1pPr marL="228600" indent="-228600" algn="r" rtl="1" eaLnBrk="0" fontAlgn="base" hangingPunct="0">
        <a:lnSpc>
          <a:spcPct val="120000"/>
        </a:lnSpc>
        <a:spcBef>
          <a:spcPts val="1000"/>
        </a:spcBef>
        <a:spcAft>
          <a:spcPct val="0"/>
        </a:spcAft>
        <a:buClr>
          <a:schemeClr val="tx1"/>
        </a:buClr>
        <a:buFont typeface="Arial" panose="020B0604020202020204" pitchFamily="34" charset="0"/>
        <a:buChar char="•"/>
        <a:defRPr sz="2000" kern="1200" cap="all">
          <a:solidFill>
            <a:schemeClr val="tx1"/>
          </a:solidFill>
          <a:latin typeface="+mn-lt"/>
          <a:ea typeface="+mn-ea"/>
          <a:cs typeface="+mn-cs"/>
        </a:defRPr>
      </a:lvl1pPr>
      <a:lvl2pPr marL="685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kern="1200" cap="all">
          <a:solidFill>
            <a:schemeClr val="tx1"/>
          </a:solidFill>
          <a:latin typeface="+mn-lt"/>
          <a:ea typeface="+mn-ea"/>
          <a:cs typeface="+mn-cs"/>
        </a:defRPr>
      </a:lvl2pPr>
      <a:lvl3pPr marL="1143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600" kern="1200" cap="all">
          <a:solidFill>
            <a:schemeClr val="tx1"/>
          </a:solidFill>
          <a:latin typeface="+mn-lt"/>
          <a:ea typeface="+mn-ea"/>
          <a:cs typeface="+mn-cs"/>
        </a:defRPr>
      </a:lvl3pPr>
      <a:lvl4pPr marL="1600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kern="1200" cap="all">
          <a:solidFill>
            <a:schemeClr val="tx1"/>
          </a:solidFill>
          <a:latin typeface="+mn-lt"/>
          <a:ea typeface="+mn-ea"/>
          <a:cs typeface="+mn-cs"/>
        </a:defRPr>
      </a:lvl4pPr>
      <a:lvl5pPr marL="20574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kern="1200" cap="all">
          <a:solidFill>
            <a:schemeClr val="tx1"/>
          </a:solidFill>
          <a:latin typeface="+mn-lt"/>
          <a:ea typeface="+mn-ea"/>
          <a:cs typeface="+mn-cs"/>
        </a:defRPr>
      </a:lvl5pPr>
      <a:lvl6pPr marL="25146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powershow.ir/"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ctrTitle"/>
          </p:nvPr>
        </p:nvSpPr>
        <p:spPr>
          <a:xfrm>
            <a:off x="685800" y="2130425"/>
            <a:ext cx="7772400" cy="3279775"/>
          </a:xfrm>
        </p:spPr>
        <p:txBody>
          <a:bodyPr anchor="ctr"/>
          <a:lstStyle/>
          <a:p>
            <a:pPr eaLnBrk="1" fontAlgn="auto" hangingPunct="1">
              <a:spcAft>
                <a:spcPts val="0"/>
              </a:spcAft>
              <a:defRPr/>
            </a:pPr>
            <a:r>
              <a:rPr lang="fa-IR" altLang="fa-IR" sz="8800" dirty="0" smtClean="0">
                <a:cs typeface="B Titr" panose="00000700000000000000" pitchFamily="2" charset="-78"/>
              </a:rPr>
              <a:t>به نام خدا</a:t>
            </a:r>
            <a:endParaRPr lang="en-US" altLang="fa-IR" sz="8800" dirty="0">
              <a:cs typeface="B Titr" panose="00000700000000000000" pitchFamily="2" charset="-78"/>
            </a:endParaRPr>
          </a:p>
        </p:txBody>
      </p:sp>
      <p:sp>
        <p:nvSpPr>
          <p:cNvPr id="111619" name="Rectangle 3"/>
          <p:cNvSpPr>
            <a:spLocks noGrp="1" noChangeArrowheads="1"/>
          </p:cNvSpPr>
          <p:nvPr>
            <p:ph type="subTitle" idx="1"/>
          </p:nvPr>
        </p:nvSpPr>
        <p:spPr>
          <a:xfrm>
            <a:off x="1371600" y="3886200"/>
            <a:ext cx="6400800" cy="1752600"/>
          </a:xfrm>
        </p:spPr>
        <p:txBody>
          <a:bodyPr/>
          <a:lstStyle/>
          <a:p>
            <a:pPr eaLnBrk="1" fontAlgn="auto" hangingPunct="1">
              <a:spcAft>
                <a:spcPts val="0"/>
              </a:spcAft>
              <a:defRPr/>
            </a:pPr>
            <a:endParaRPr lang="en-US" altLang="fa-IR" sz="3200"/>
          </a:p>
        </p:txBody>
      </p:sp>
      <p:sp>
        <p:nvSpPr>
          <p:cNvPr id="2253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0ADAD335-E415-4FB7-85C0-89C20349F267}" type="slidenum">
              <a:rPr lang="ar-SA" altLang="fa-IR" sz="1000" smtClean="0">
                <a:latin typeface="Arial" panose="020B0604020202020204" pitchFamily="34" charset="0"/>
              </a:rPr>
              <a:pPr>
                <a:lnSpc>
                  <a:spcPct val="100000"/>
                </a:lnSpc>
                <a:spcBef>
                  <a:spcPct val="0"/>
                </a:spcBef>
                <a:buClrTx/>
                <a:buFontTx/>
                <a:buNone/>
              </a:pPr>
              <a:t>1</a:t>
            </a:fld>
            <a:endParaRPr lang="en-US" altLang="fa-IR" sz="1000" smtClean="0">
              <a:latin typeface="Arial" panose="020B0604020202020204" pitchFamily="34" charset="0"/>
            </a:endParaRPr>
          </a:p>
        </p:txBody>
      </p:sp>
      <p:sp>
        <p:nvSpPr>
          <p:cNvPr id="22533" name="WordArt 4"/>
          <p:cNvSpPr>
            <a:spLocks noChangeArrowheads="1" noChangeShapeType="1" noTextEdit="1"/>
          </p:cNvSpPr>
          <p:nvPr/>
        </p:nvSpPr>
        <p:spPr bwMode="auto">
          <a:xfrm>
            <a:off x="1524000" y="533400"/>
            <a:ext cx="8153400" cy="5715000"/>
          </a:xfrm>
          <a:prstGeom prst="rect">
            <a:avLst/>
          </a:prstGeom>
        </p:spPr>
        <p:txBody>
          <a:bodyPr wrap="none" fromWordArt="1">
            <a:prstTxWarp prst="textDeflateBottom">
              <a:avLst>
                <a:gd name="adj" fmla="val 76472"/>
              </a:avLst>
            </a:prstTxWarp>
            <a:scene3d>
              <a:camera prst="legacyPerspectiveFront">
                <a:rot lat="19799996" lon="19439995" rev="0"/>
              </a:camera>
              <a:lightRig rig="legacyNormal2" dir="t"/>
            </a:scene3d>
            <a:sp3d extrusionH="354000" prstMaterial="legacyMatte">
              <a:extrusionClr>
                <a:srgbClr val="939676"/>
              </a:extrusionClr>
              <a:contourClr>
                <a:srgbClr val="707070"/>
              </a:contourClr>
            </a:sp3d>
          </a:bodyPr>
          <a:lstStyle/>
          <a:p>
            <a:pPr algn="ctr"/>
            <a:endParaRPr lang="fa-IR" sz="3600" kern="10">
              <a:ln w="9525">
                <a:round/>
                <a:headEnd/>
                <a:tailEnd/>
              </a:ln>
              <a:gradFill rotWithShape="1">
                <a:gsLst>
                  <a:gs pos="0">
                    <a:srgbClr val="707070"/>
                  </a:gs>
                  <a:gs pos="50000">
                    <a:srgbClr val="FFFFFF"/>
                  </a:gs>
                  <a:gs pos="100000">
                    <a:srgbClr val="707070"/>
                  </a:gs>
                </a:gsLst>
                <a:lin ang="2700000" scaled="1"/>
              </a:gra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flipH="1">
            <a:off x="533400" y="457200"/>
            <a:ext cx="8229600" cy="1066800"/>
          </a:xfrm>
        </p:spPr>
        <p:txBody>
          <a:bodyPr/>
          <a:lstStyle/>
          <a:p>
            <a:pPr eaLnBrk="1" fontAlgn="auto" hangingPunct="1">
              <a:spcAft>
                <a:spcPts val="0"/>
              </a:spcAft>
              <a:defRPr/>
            </a:pPr>
            <a:r>
              <a:rPr lang="fa-IR" altLang="fa-IR" sz="4800" b="1"/>
              <a:t>نشانه‌هاي استرس</a:t>
            </a:r>
            <a:endParaRPr lang="en-US" altLang="fa-IR" sz="4800" b="1"/>
          </a:p>
        </p:txBody>
      </p:sp>
      <p:sp>
        <p:nvSpPr>
          <p:cNvPr id="64515" name="Rectangle 3"/>
          <p:cNvSpPr>
            <a:spLocks noGrp="1" noChangeArrowheads="1"/>
          </p:cNvSpPr>
          <p:nvPr>
            <p:ph type="body" sz="half" idx="1"/>
          </p:nvPr>
        </p:nvSpPr>
        <p:spPr>
          <a:xfrm>
            <a:off x="4495800" y="1600200"/>
            <a:ext cx="4038600" cy="4525963"/>
          </a:xfrm>
        </p:spPr>
        <p:txBody>
          <a:bodyPr/>
          <a:lstStyle/>
          <a:p>
            <a:pPr eaLnBrk="1" fontAlgn="auto" hangingPunct="1">
              <a:spcAft>
                <a:spcPts val="0"/>
              </a:spcAft>
              <a:defRPr/>
            </a:pPr>
            <a:endParaRPr lang="ar-SA" altLang="fa-IR" sz="900"/>
          </a:p>
          <a:p>
            <a:pPr eaLnBrk="1" fontAlgn="auto" hangingPunct="1">
              <a:spcAft>
                <a:spcPts val="0"/>
              </a:spcAft>
              <a:defRPr/>
            </a:pPr>
            <a:r>
              <a:rPr lang="ar-SA" altLang="fa-IR" sz="4400" b="1">
                <a:solidFill>
                  <a:schemeClr val="tx2"/>
                </a:solidFill>
              </a:rPr>
              <a:t>بعد جسماني</a:t>
            </a:r>
          </a:p>
          <a:p>
            <a:pPr eaLnBrk="1" fontAlgn="auto" hangingPunct="1">
              <a:spcAft>
                <a:spcPts val="0"/>
              </a:spcAft>
              <a:defRPr/>
            </a:pPr>
            <a:r>
              <a:rPr lang="ar-SA" altLang="fa-IR" sz="4400" b="1">
                <a:solidFill>
                  <a:schemeClr val="tx2"/>
                </a:solidFill>
              </a:rPr>
              <a:t>بعد رواني</a:t>
            </a:r>
          </a:p>
          <a:p>
            <a:pPr eaLnBrk="1" fontAlgn="auto" hangingPunct="1">
              <a:spcAft>
                <a:spcPts val="0"/>
              </a:spcAft>
              <a:defRPr/>
            </a:pPr>
            <a:r>
              <a:rPr lang="ar-SA" altLang="fa-IR" sz="4400" b="1">
                <a:solidFill>
                  <a:schemeClr val="tx2"/>
                </a:solidFill>
              </a:rPr>
              <a:t>بعد اجتماعي</a:t>
            </a:r>
          </a:p>
          <a:p>
            <a:pPr eaLnBrk="1" fontAlgn="auto" hangingPunct="1">
              <a:spcAft>
                <a:spcPts val="0"/>
              </a:spcAft>
              <a:defRPr/>
            </a:pPr>
            <a:r>
              <a:rPr lang="ar-SA" altLang="fa-IR" sz="4400" b="1">
                <a:solidFill>
                  <a:schemeClr val="tx2"/>
                </a:solidFill>
              </a:rPr>
              <a:t>بعد معنوي</a:t>
            </a:r>
          </a:p>
          <a:p>
            <a:pPr eaLnBrk="1" fontAlgn="auto" hangingPunct="1">
              <a:spcAft>
                <a:spcPts val="0"/>
              </a:spcAft>
              <a:buFontTx/>
              <a:buNone/>
              <a:defRPr/>
            </a:pPr>
            <a:endParaRPr lang="en-US" altLang="fa-IR" sz="4400" b="1">
              <a:solidFill>
                <a:srgbClr val="00001E"/>
              </a:solidFill>
            </a:endParaRPr>
          </a:p>
        </p:txBody>
      </p:sp>
      <p:sp>
        <p:nvSpPr>
          <p:cNvPr id="33796"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7E2B224A-3762-44C7-8A51-B70EF9F882EE}" type="slidenum">
              <a:rPr lang="ar-SA" altLang="fa-IR" sz="1000" smtClean="0">
                <a:latin typeface="Arial" panose="020B0604020202020204" pitchFamily="34" charset="0"/>
              </a:rPr>
              <a:pPr>
                <a:lnSpc>
                  <a:spcPct val="100000"/>
                </a:lnSpc>
                <a:spcBef>
                  <a:spcPct val="0"/>
                </a:spcBef>
                <a:buClrTx/>
                <a:buFontTx/>
                <a:buNone/>
              </a:pPr>
              <a:t>10</a:t>
            </a:fld>
            <a:endParaRPr lang="en-US" altLang="fa-IR" sz="1000" smtClean="0">
              <a:latin typeface="Arial" panose="020B0604020202020204"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4514"/>
                                        </p:tgtEl>
                                        <p:attrNameLst>
                                          <p:attrName>style.visibility</p:attrName>
                                        </p:attrNameLst>
                                      </p:cBhvr>
                                      <p:to>
                                        <p:strVal val="visible"/>
                                      </p:to>
                                    </p:set>
                                    <p:animEffect transition="in" filter="dissolve">
                                      <p:cBhvr>
                                        <p:cTn id="7" dur="500"/>
                                        <p:tgtEl>
                                          <p:spTgt spid="645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64515">
                                            <p:txEl>
                                              <p:pRg st="1" end="1"/>
                                            </p:txEl>
                                          </p:spTgt>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4515">
                                            <p:txEl>
                                              <p:pRg st="2" end="2"/>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64515">
                                            <p:txEl>
                                              <p:pRg st="3" end="3"/>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645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autoUpdateAnimBg="0"/>
      <p:bldP spid="6451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0"/>
            <a:ext cx="8229600" cy="685800"/>
          </a:xfrm>
        </p:spPr>
        <p:txBody>
          <a:bodyPr/>
          <a:lstStyle/>
          <a:p>
            <a:pPr eaLnBrk="1" fontAlgn="auto" hangingPunct="1">
              <a:spcAft>
                <a:spcPts val="0"/>
              </a:spcAft>
              <a:defRPr/>
            </a:pPr>
            <a:r>
              <a:rPr lang="ar-SA" altLang="fa-IR" sz="4000" b="1" u="sng" dirty="0"/>
              <a:t>بعد جسماني</a:t>
            </a:r>
            <a:endParaRPr lang="en-US" altLang="fa-IR" sz="4000" b="1" u="sng" dirty="0"/>
          </a:p>
        </p:txBody>
      </p:sp>
      <p:sp>
        <p:nvSpPr>
          <p:cNvPr id="65539" name="Rectangle 3"/>
          <p:cNvSpPr>
            <a:spLocks noGrp="1" noChangeArrowheads="1"/>
          </p:cNvSpPr>
          <p:nvPr>
            <p:ph sz="quarter" idx="13"/>
          </p:nvPr>
        </p:nvSpPr>
        <p:spPr>
          <a:xfrm>
            <a:off x="457200" y="914400"/>
            <a:ext cx="8229600" cy="5715000"/>
          </a:xfrm>
        </p:spPr>
        <p:txBody>
          <a:bodyPr>
            <a:normAutofit fontScale="92500" lnSpcReduction="10000"/>
          </a:bodyPr>
          <a:lstStyle/>
          <a:p>
            <a:pPr eaLnBrk="1" fontAlgn="auto" hangingPunct="1">
              <a:lnSpc>
                <a:spcPct val="80000"/>
              </a:lnSpc>
              <a:spcAft>
                <a:spcPts val="0"/>
              </a:spcAft>
              <a:buFontTx/>
              <a:buNone/>
              <a:defRPr/>
            </a:pPr>
            <a:r>
              <a:rPr lang="ar-SA" altLang="fa-IR" sz="1600" i="1" dirty="0"/>
              <a:t>                      </a:t>
            </a:r>
            <a:r>
              <a:rPr lang="fa-IR" altLang="fa-IR" sz="1600" i="1" dirty="0" smtClean="0"/>
              <a:t>  </a:t>
            </a:r>
            <a:r>
              <a:rPr lang="ar-SA" altLang="fa-IR" sz="1600" i="1" dirty="0" smtClean="0"/>
              <a:t> </a:t>
            </a:r>
            <a:r>
              <a:rPr lang="ar-SA" altLang="fa-IR" sz="1600" i="1" u="sng" dirty="0" smtClean="0"/>
              <a:t> </a:t>
            </a:r>
            <a:r>
              <a:rPr lang="ar-SA" altLang="fa-IR" sz="1600" b="1" i="1" u="sng" dirty="0"/>
              <a:t>فزيوفوژيك</a:t>
            </a:r>
            <a:r>
              <a:rPr lang="ar-SA" altLang="fa-IR" sz="1600" b="1" i="1" dirty="0"/>
              <a:t>                       </a:t>
            </a:r>
            <a:r>
              <a:rPr lang="fa-IR" altLang="fa-IR" sz="1600" b="1" i="1" dirty="0" smtClean="0"/>
              <a:t>         </a:t>
            </a:r>
            <a:r>
              <a:rPr lang="ar-SA" altLang="fa-IR" sz="1600" b="1" i="1" dirty="0" smtClean="0"/>
              <a:t>    </a:t>
            </a:r>
            <a:r>
              <a:rPr lang="ar-SA" altLang="fa-IR" sz="1600" b="1" i="1" u="sng" dirty="0"/>
              <a:t>رفتاري</a:t>
            </a:r>
            <a:r>
              <a:rPr lang="ar-SA" altLang="fa-IR" sz="1600" b="1" u="sng" dirty="0"/>
              <a:t>  </a:t>
            </a:r>
            <a:r>
              <a:rPr lang="ar-SA" altLang="fa-IR" sz="1600" b="1" dirty="0"/>
              <a:t>                    </a:t>
            </a:r>
          </a:p>
          <a:p>
            <a:pPr eaLnBrk="1" fontAlgn="auto" hangingPunct="1">
              <a:lnSpc>
                <a:spcPct val="80000"/>
              </a:lnSpc>
              <a:spcAft>
                <a:spcPts val="0"/>
              </a:spcAft>
              <a:buFontTx/>
              <a:buNone/>
              <a:defRPr/>
            </a:pPr>
            <a:r>
              <a:rPr lang="ar-SA" altLang="fa-IR" sz="1600" b="1" dirty="0"/>
              <a:t>                          تپش </a:t>
            </a:r>
            <a:r>
              <a:rPr lang="ar-SA" altLang="fa-IR" sz="1600" b="1" i="1" u="sng" dirty="0"/>
              <a:t>ي</a:t>
            </a:r>
            <a:r>
              <a:rPr lang="ar-SA" altLang="fa-IR" sz="1600" b="1" dirty="0"/>
              <a:t>قلب                       </a:t>
            </a:r>
            <a:r>
              <a:rPr lang="fa-IR" altLang="fa-IR" sz="1600" b="1" dirty="0" smtClean="0"/>
              <a:t>  </a:t>
            </a:r>
            <a:r>
              <a:rPr lang="ar-SA" altLang="fa-IR" sz="1600" b="1" dirty="0" smtClean="0"/>
              <a:t>        </a:t>
            </a:r>
            <a:r>
              <a:rPr lang="ar-SA" altLang="fa-IR" sz="1600" b="1" dirty="0"/>
              <a:t>بيقراري </a:t>
            </a:r>
          </a:p>
          <a:p>
            <a:pPr eaLnBrk="1" fontAlgn="auto" hangingPunct="1">
              <a:lnSpc>
                <a:spcPct val="80000"/>
              </a:lnSpc>
              <a:spcAft>
                <a:spcPts val="0"/>
              </a:spcAft>
              <a:buFontTx/>
              <a:buNone/>
              <a:defRPr/>
            </a:pPr>
            <a:r>
              <a:rPr lang="ar-SA" altLang="fa-IR" sz="1600" b="1" dirty="0"/>
              <a:t>                          تنگي نفس                             بازي كردن با دستها و پاها</a:t>
            </a:r>
          </a:p>
          <a:p>
            <a:pPr eaLnBrk="1" fontAlgn="auto" hangingPunct="1">
              <a:lnSpc>
                <a:spcPct val="80000"/>
              </a:lnSpc>
              <a:spcAft>
                <a:spcPts val="0"/>
              </a:spcAft>
              <a:buFontTx/>
              <a:buNone/>
              <a:defRPr/>
            </a:pPr>
            <a:r>
              <a:rPr lang="ar-SA" altLang="fa-IR" sz="1600" b="1" dirty="0"/>
              <a:t>                          داغ شدن                               حركات ريتميك                           </a:t>
            </a:r>
          </a:p>
          <a:p>
            <a:pPr eaLnBrk="1" fontAlgn="auto" hangingPunct="1">
              <a:lnSpc>
                <a:spcPct val="80000"/>
              </a:lnSpc>
              <a:spcAft>
                <a:spcPts val="0"/>
              </a:spcAft>
              <a:buFontTx/>
              <a:buNone/>
              <a:defRPr/>
            </a:pPr>
            <a:r>
              <a:rPr lang="ar-SA" altLang="fa-IR" sz="1600" b="1" dirty="0"/>
              <a:t>                          سرد شدن                             حركات بي هدف                        </a:t>
            </a:r>
          </a:p>
          <a:p>
            <a:pPr eaLnBrk="1" fontAlgn="auto" hangingPunct="1">
              <a:lnSpc>
                <a:spcPct val="80000"/>
              </a:lnSpc>
              <a:spcAft>
                <a:spcPts val="0"/>
              </a:spcAft>
              <a:buFontTx/>
              <a:buNone/>
              <a:defRPr/>
            </a:pPr>
            <a:r>
              <a:rPr lang="ar-SA" altLang="fa-IR" sz="1600" b="1" dirty="0"/>
              <a:t>                          خشكي دهان و گلو             </a:t>
            </a:r>
            <a:r>
              <a:rPr lang="fa-IR" altLang="fa-IR" sz="1600" b="1" dirty="0" smtClean="0"/>
              <a:t>   </a:t>
            </a:r>
            <a:r>
              <a:rPr lang="ar-SA" altLang="fa-IR" sz="1600" b="1" dirty="0" smtClean="0"/>
              <a:t>    </a:t>
            </a:r>
            <a:r>
              <a:rPr lang="ar-SA" altLang="fa-IR" sz="1600" b="1" dirty="0"/>
              <a:t>بازي كردن با ابراز                        </a:t>
            </a:r>
          </a:p>
          <a:p>
            <a:pPr eaLnBrk="1" fontAlgn="auto" hangingPunct="1">
              <a:lnSpc>
                <a:spcPct val="80000"/>
              </a:lnSpc>
              <a:spcAft>
                <a:spcPts val="0"/>
              </a:spcAft>
              <a:buFontTx/>
              <a:buNone/>
              <a:defRPr/>
            </a:pPr>
            <a:r>
              <a:rPr lang="ar-SA" altLang="fa-IR" sz="1600" b="1" dirty="0"/>
              <a:t>                         رنگ پريدگي                    </a:t>
            </a:r>
            <a:r>
              <a:rPr lang="fa-IR" altLang="fa-IR" sz="1600" b="1" dirty="0" smtClean="0"/>
              <a:t>  </a:t>
            </a:r>
            <a:r>
              <a:rPr lang="ar-SA" altLang="fa-IR" sz="1600" b="1" dirty="0" smtClean="0"/>
              <a:t>      </a:t>
            </a:r>
            <a:r>
              <a:rPr lang="ar-SA" altLang="fa-IR" sz="1600" b="1" dirty="0"/>
              <a:t>بهم خوردن نظم                          </a:t>
            </a:r>
          </a:p>
          <a:p>
            <a:pPr eaLnBrk="1" fontAlgn="auto" hangingPunct="1">
              <a:lnSpc>
                <a:spcPct val="80000"/>
              </a:lnSpc>
              <a:spcAft>
                <a:spcPts val="0"/>
              </a:spcAft>
              <a:buFontTx/>
              <a:buNone/>
              <a:defRPr/>
            </a:pPr>
            <a:r>
              <a:rPr lang="ar-SA" altLang="fa-IR" sz="1600" b="1" dirty="0"/>
              <a:t>                         تهوع                                      افت بازدهي كار                          </a:t>
            </a:r>
          </a:p>
          <a:p>
            <a:pPr eaLnBrk="1" fontAlgn="auto" hangingPunct="1">
              <a:lnSpc>
                <a:spcPct val="80000"/>
              </a:lnSpc>
              <a:spcAft>
                <a:spcPts val="0"/>
              </a:spcAft>
              <a:buFontTx/>
              <a:buNone/>
              <a:defRPr/>
            </a:pPr>
            <a:r>
              <a:rPr lang="ar-SA" altLang="fa-IR" sz="1600" b="1" dirty="0"/>
              <a:t>                         استفراغ                                  پرخوري                                   </a:t>
            </a:r>
          </a:p>
          <a:p>
            <a:pPr eaLnBrk="1" fontAlgn="auto" hangingPunct="1">
              <a:lnSpc>
                <a:spcPct val="80000"/>
              </a:lnSpc>
              <a:spcAft>
                <a:spcPts val="0"/>
              </a:spcAft>
              <a:buFontTx/>
              <a:buNone/>
              <a:defRPr/>
            </a:pPr>
            <a:r>
              <a:rPr lang="ar-SA" altLang="fa-IR" sz="1600" b="1" dirty="0"/>
              <a:t>                         تكرر ادرار                               اجتناب از موقعيت                       </a:t>
            </a:r>
          </a:p>
          <a:p>
            <a:pPr eaLnBrk="1" fontAlgn="auto" hangingPunct="1">
              <a:lnSpc>
                <a:spcPct val="80000"/>
              </a:lnSpc>
              <a:spcAft>
                <a:spcPts val="0"/>
              </a:spcAft>
              <a:buFontTx/>
              <a:buNone/>
              <a:defRPr/>
            </a:pPr>
            <a:r>
              <a:rPr lang="ar-SA" altLang="fa-IR" sz="1600" b="1" dirty="0"/>
              <a:t>                         لرزش دست                                                                </a:t>
            </a:r>
          </a:p>
          <a:p>
            <a:pPr eaLnBrk="1" fontAlgn="auto" hangingPunct="1">
              <a:lnSpc>
                <a:spcPct val="80000"/>
              </a:lnSpc>
              <a:spcAft>
                <a:spcPts val="0"/>
              </a:spcAft>
              <a:buFontTx/>
              <a:buNone/>
              <a:defRPr/>
            </a:pPr>
            <a:r>
              <a:rPr lang="ar-SA" altLang="fa-IR" sz="1600" b="1" dirty="0"/>
              <a:t>                         سردي كف دست و پاها</a:t>
            </a:r>
          </a:p>
          <a:p>
            <a:pPr eaLnBrk="1" fontAlgn="auto" hangingPunct="1">
              <a:lnSpc>
                <a:spcPct val="80000"/>
              </a:lnSpc>
              <a:spcAft>
                <a:spcPts val="0"/>
              </a:spcAft>
              <a:buFontTx/>
              <a:buNone/>
              <a:defRPr/>
            </a:pPr>
            <a:r>
              <a:rPr lang="ar-SA" altLang="fa-IR" sz="1600" b="1" dirty="0"/>
              <a:t>                         انقباض و سفتي عضلات                                                 </a:t>
            </a:r>
          </a:p>
          <a:p>
            <a:pPr eaLnBrk="1" fontAlgn="auto" hangingPunct="1">
              <a:lnSpc>
                <a:spcPct val="80000"/>
              </a:lnSpc>
              <a:spcAft>
                <a:spcPts val="0"/>
              </a:spcAft>
              <a:buFontTx/>
              <a:buNone/>
              <a:defRPr/>
            </a:pPr>
            <a:r>
              <a:rPr lang="ar-SA" altLang="fa-IR" sz="1600" b="1" dirty="0"/>
              <a:t>                        خستگي مفرط                                                             </a:t>
            </a:r>
          </a:p>
          <a:p>
            <a:pPr eaLnBrk="1" fontAlgn="auto" hangingPunct="1">
              <a:lnSpc>
                <a:spcPct val="80000"/>
              </a:lnSpc>
              <a:spcAft>
                <a:spcPts val="0"/>
              </a:spcAft>
              <a:buFontTx/>
              <a:buNone/>
              <a:defRPr/>
            </a:pPr>
            <a:r>
              <a:rPr lang="ar-SA" altLang="fa-IR" sz="1600" b="1" dirty="0"/>
              <a:t>                        بي اشتهايي                                                                 </a:t>
            </a:r>
          </a:p>
          <a:p>
            <a:pPr eaLnBrk="1" fontAlgn="auto" hangingPunct="1">
              <a:lnSpc>
                <a:spcPct val="80000"/>
              </a:lnSpc>
              <a:spcAft>
                <a:spcPts val="0"/>
              </a:spcAft>
              <a:buFontTx/>
              <a:buNone/>
              <a:defRPr/>
            </a:pPr>
            <a:r>
              <a:rPr lang="ar-SA" altLang="fa-IR" sz="1600" b="1" dirty="0"/>
              <a:t>                       مشكلات گوارشي</a:t>
            </a:r>
          </a:p>
          <a:p>
            <a:pPr eaLnBrk="1" fontAlgn="auto" hangingPunct="1">
              <a:lnSpc>
                <a:spcPct val="80000"/>
              </a:lnSpc>
              <a:spcAft>
                <a:spcPts val="0"/>
              </a:spcAft>
              <a:buFontTx/>
              <a:buNone/>
              <a:defRPr/>
            </a:pPr>
            <a:r>
              <a:rPr lang="ar-SA" altLang="fa-IR" sz="1600" b="1" dirty="0"/>
              <a:t>                       دردهاي مزمن يا متغير</a:t>
            </a:r>
          </a:p>
          <a:p>
            <a:pPr eaLnBrk="1" fontAlgn="auto" hangingPunct="1">
              <a:lnSpc>
                <a:spcPct val="80000"/>
              </a:lnSpc>
              <a:spcAft>
                <a:spcPts val="0"/>
              </a:spcAft>
              <a:buFontTx/>
              <a:buNone/>
              <a:defRPr/>
            </a:pPr>
            <a:r>
              <a:rPr lang="ar-SA" altLang="fa-IR" sz="1600" b="1" dirty="0"/>
              <a:t>                       بي انرژي بودن</a:t>
            </a:r>
          </a:p>
          <a:p>
            <a:pPr eaLnBrk="1" fontAlgn="auto" hangingPunct="1">
              <a:lnSpc>
                <a:spcPct val="80000"/>
              </a:lnSpc>
              <a:spcAft>
                <a:spcPts val="0"/>
              </a:spcAft>
              <a:buFontTx/>
              <a:buNone/>
              <a:defRPr/>
            </a:pPr>
            <a:r>
              <a:rPr lang="ar-SA" altLang="fa-IR" sz="1600" b="1" dirty="0"/>
              <a:t>                      اختلال در </a:t>
            </a:r>
            <a:r>
              <a:rPr lang="ar-SA" altLang="fa-IR" sz="1600" b="1" dirty="0" smtClean="0"/>
              <a:t>خوا</a:t>
            </a:r>
            <a:r>
              <a:rPr lang="en-US" altLang="fa-IR" sz="1600" b="1" dirty="0" smtClean="0"/>
              <a:t>f</a:t>
            </a:r>
            <a:endParaRPr lang="ar-SA" altLang="fa-IR" sz="1600" b="1" dirty="0"/>
          </a:p>
          <a:p>
            <a:pPr eaLnBrk="1" fontAlgn="auto" hangingPunct="1">
              <a:lnSpc>
                <a:spcPct val="80000"/>
              </a:lnSpc>
              <a:spcAft>
                <a:spcPts val="0"/>
              </a:spcAft>
              <a:buFontTx/>
              <a:buNone/>
              <a:defRPr/>
            </a:pPr>
            <a:endParaRPr lang="en-US" altLang="fa-IR" sz="1600" b="1" dirty="0"/>
          </a:p>
        </p:txBody>
      </p:sp>
      <p:sp>
        <p:nvSpPr>
          <p:cNvPr id="34820"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21B4D501-37AB-4BFC-B721-DB7D89C157A5}" type="slidenum">
              <a:rPr lang="ar-SA" altLang="fa-IR" sz="1000" smtClean="0">
                <a:latin typeface="Arial" panose="020B0604020202020204" pitchFamily="34" charset="0"/>
              </a:rPr>
              <a:pPr>
                <a:lnSpc>
                  <a:spcPct val="100000"/>
                </a:lnSpc>
                <a:spcBef>
                  <a:spcPct val="0"/>
                </a:spcBef>
                <a:buClrTx/>
                <a:buFontTx/>
                <a:buNone/>
              </a:pPr>
              <a:t>11</a:t>
            </a:fld>
            <a:endParaRPr lang="en-US" altLang="fa-IR" sz="1000" smtClean="0">
              <a:latin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fontAlgn="auto" hangingPunct="1">
              <a:spcAft>
                <a:spcPts val="0"/>
              </a:spcAft>
              <a:defRPr/>
            </a:pPr>
            <a:r>
              <a:rPr lang="ar-SA" altLang="fa-IR" b="1" u="sng"/>
              <a:t>بعد رواني</a:t>
            </a:r>
            <a:endParaRPr lang="en-US" altLang="fa-IR" b="1" u="sng"/>
          </a:p>
        </p:txBody>
      </p:sp>
      <p:sp>
        <p:nvSpPr>
          <p:cNvPr id="66563" name="Rectangle 3"/>
          <p:cNvSpPr>
            <a:spLocks noGrp="1" noChangeArrowheads="1"/>
          </p:cNvSpPr>
          <p:nvPr>
            <p:ph type="body" sz="half" idx="1"/>
          </p:nvPr>
        </p:nvSpPr>
        <p:spPr>
          <a:xfrm>
            <a:off x="4648200" y="1524000"/>
            <a:ext cx="4038600" cy="4724400"/>
          </a:xfrm>
        </p:spPr>
        <p:txBody>
          <a:bodyPr>
            <a:normAutofit fontScale="92500" lnSpcReduction="20000"/>
          </a:bodyPr>
          <a:lstStyle/>
          <a:p>
            <a:pPr eaLnBrk="1" fontAlgn="auto" hangingPunct="1">
              <a:lnSpc>
                <a:spcPct val="80000"/>
              </a:lnSpc>
              <a:spcAft>
                <a:spcPts val="0"/>
              </a:spcAft>
              <a:buFontTx/>
              <a:buNone/>
              <a:defRPr/>
            </a:pPr>
            <a:r>
              <a:rPr lang="ar-SA" altLang="fa-IR" b="1"/>
              <a:t>   اضطراب</a:t>
            </a:r>
          </a:p>
          <a:p>
            <a:pPr eaLnBrk="1" fontAlgn="auto" hangingPunct="1">
              <a:lnSpc>
                <a:spcPct val="80000"/>
              </a:lnSpc>
              <a:spcAft>
                <a:spcPts val="0"/>
              </a:spcAft>
              <a:buFontTx/>
              <a:buNone/>
              <a:defRPr/>
            </a:pPr>
            <a:r>
              <a:rPr lang="ar-SA" altLang="fa-IR" b="1"/>
              <a:t>   افسردگي</a:t>
            </a:r>
          </a:p>
          <a:p>
            <a:pPr eaLnBrk="1" fontAlgn="auto" hangingPunct="1">
              <a:lnSpc>
                <a:spcPct val="80000"/>
              </a:lnSpc>
              <a:spcAft>
                <a:spcPts val="0"/>
              </a:spcAft>
              <a:buFontTx/>
              <a:buNone/>
              <a:defRPr/>
            </a:pPr>
            <a:r>
              <a:rPr lang="ar-SA" altLang="fa-IR" b="1"/>
              <a:t>   بي حوصلگي</a:t>
            </a:r>
          </a:p>
          <a:p>
            <a:pPr eaLnBrk="1" fontAlgn="auto" hangingPunct="1">
              <a:lnSpc>
                <a:spcPct val="80000"/>
              </a:lnSpc>
              <a:spcAft>
                <a:spcPts val="0"/>
              </a:spcAft>
              <a:buFontTx/>
              <a:buNone/>
              <a:defRPr/>
            </a:pPr>
            <a:r>
              <a:rPr lang="ar-SA" altLang="fa-IR" b="1"/>
              <a:t>   عصبانيت</a:t>
            </a:r>
          </a:p>
          <a:p>
            <a:pPr eaLnBrk="1" fontAlgn="auto" hangingPunct="1">
              <a:lnSpc>
                <a:spcPct val="80000"/>
              </a:lnSpc>
              <a:spcAft>
                <a:spcPts val="0"/>
              </a:spcAft>
              <a:buFontTx/>
              <a:buNone/>
              <a:defRPr/>
            </a:pPr>
            <a:r>
              <a:rPr lang="ar-SA" altLang="fa-IR" b="1"/>
              <a:t>   حساس شدن</a:t>
            </a:r>
          </a:p>
          <a:p>
            <a:pPr eaLnBrk="1" fontAlgn="auto" hangingPunct="1">
              <a:lnSpc>
                <a:spcPct val="80000"/>
              </a:lnSpc>
              <a:spcAft>
                <a:spcPts val="0"/>
              </a:spcAft>
              <a:buFontTx/>
              <a:buNone/>
              <a:defRPr/>
            </a:pPr>
            <a:r>
              <a:rPr lang="ar-SA" altLang="fa-IR" b="1"/>
              <a:t>   كاهش آستانه تحمل</a:t>
            </a:r>
          </a:p>
          <a:p>
            <a:pPr eaLnBrk="1" fontAlgn="auto" hangingPunct="1">
              <a:lnSpc>
                <a:spcPct val="80000"/>
              </a:lnSpc>
              <a:spcAft>
                <a:spcPts val="0"/>
              </a:spcAft>
              <a:buFontTx/>
              <a:buNone/>
              <a:defRPr/>
            </a:pPr>
            <a:r>
              <a:rPr lang="ar-SA" altLang="fa-IR" b="1"/>
              <a:t>   فقدان نشاط و شادابي</a:t>
            </a:r>
          </a:p>
          <a:p>
            <a:pPr eaLnBrk="1" fontAlgn="auto" hangingPunct="1">
              <a:lnSpc>
                <a:spcPct val="80000"/>
              </a:lnSpc>
              <a:spcAft>
                <a:spcPts val="0"/>
              </a:spcAft>
              <a:buFontTx/>
              <a:buNone/>
              <a:defRPr/>
            </a:pPr>
            <a:r>
              <a:rPr lang="ar-SA" altLang="fa-IR" b="1"/>
              <a:t>   كاهش تمركز</a:t>
            </a:r>
          </a:p>
          <a:p>
            <a:pPr eaLnBrk="1" fontAlgn="auto" hangingPunct="1">
              <a:lnSpc>
                <a:spcPct val="80000"/>
              </a:lnSpc>
              <a:spcAft>
                <a:spcPts val="0"/>
              </a:spcAft>
              <a:buFontTx/>
              <a:buNone/>
              <a:defRPr/>
            </a:pPr>
            <a:r>
              <a:rPr lang="ar-SA" altLang="fa-IR" b="1"/>
              <a:t>   اختلال در حافظه</a:t>
            </a:r>
          </a:p>
          <a:p>
            <a:pPr eaLnBrk="1" fontAlgn="auto" hangingPunct="1">
              <a:lnSpc>
                <a:spcPct val="80000"/>
              </a:lnSpc>
              <a:spcAft>
                <a:spcPts val="0"/>
              </a:spcAft>
              <a:buFontTx/>
              <a:buNone/>
              <a:defRPr/>
            </a:pPr>
            <a:r>
              <a:rPr lang="ar-SA" altLang="fa-IR" b="1"/>
              <a:t>   نارضايتي از خود، محيط و ديگران</a:t>
            </a:r>
          </a:p>
          <a:p>
            <a:pPr eaLnBrk="1" fontAlgn="auto" hangingPunct="1">
              <a:lnSpc>
                <a:spcPct val="80000"/>
              </a:lnSpc>
              <a:spcAft>
                <a:spcPts val="0"/>
              </a:spcAft>
              <a:buFontTx/>
              <a:buNone/>
              <a:defRPr/>
            </a:pPr>
            <a:r>
              <a:rPr lang="ar-SA" altLang="fa-IR" b="1"/>
              <a:t>   پرخاشگري</a:t>
            </a:r>
          </a:p>
          <a:p>
            <a:pPr eaLnBrk="1" fontAlgn="auto" hangingPunct="1">
              <a:lnSpc>
                <a:spcPct val="80000"/>
              </a:lnSpc>
              <a:spcAft>
                <a:spcPts val="0"/>
              </a:spcAft>
              <a:buFontTx/>
              <a:buNone/>
              <a:defRPr/>
            </a:pPr>
            <a:r>
              <a:rPr lang="ar-SA" altLang="fa-IR" b="1"/>
              <a:t>   بدبيني</a:t>
            </a:r>
          </a:p>
          <a:p>
            <a:pPr eaLnBrk="1" fontAlgn="auto" hangingPunct="1">
              <a:lnSpc>
                <a:spcPct val="80000"/>
              </a:lnSpc>
              <a:spcAft>
                <a:spcPts val="0"/>
              </a:spcAft>
              <a:buFontTx/>
              <a:buNone/>
              <a:defRPr/>
            </a:pPr>
            <a:r>
              <a:rPr lang="ar-SA" altLang="fa-IR" b="1"/>
              <a:t>   احساس شكست</a:t>
            </a:r>
          </a:p>
          <a:p>
            <a:pPr eaLnBrk="1" fontAlgn="auto" hangingPunct="1">
              <a:lnSpc>
                <a:spcPct val="80000"/>
              </a:lnSpc>
              <a:spcAft>
                <a:spcPts val="0"/>
              </a:spcAft>
              <a:buFontTx/>
              <a:buNone/>
              <a:defRPr/>
            </a:pPr>
            <a:r>
              <a:rPr lang="ar-SA" altLang="fa-IR" b="1"/>
              <a:t>   احساس ناتوان</a:t>
            </a:r>
          </a:p>
          <a:p>
            <a:pPr eaLnBrk="1" fontAlgn="auto" hangingPunct="1">
              <a:lnSpc>
                <a:spcPct val="80000"/>
              </a:lnSpc>
              <a:spcAft>
                <a:spcPts val="0"/>
              </a:spcAft>
              <a:buFontTx/>
              <a:buNone/>
              <a:defRPr/>
            </a:pPr>
            <a:r>
              <a:rPr lang="ar-SA" altLang="fa-IR" b="1"/>
              <a:t>   احساس نااميدي</a:t>
            </a:r>
          </a:p>
          <a:p>
            <a:pPr eaLnBrk="1" fontAlgn="auto" hangingPunct="1">
              <a:lnSpc>
                <a:spcPct val="80000"/>
              </a:lnSpc>
              <a:spcAft>
                <a:spcPts val="0"/>
              </a:spcAft>
              <a:buFontTx/>
              <a:buNone/>
              <a:defRPr/>
            </a:pPr>
            <a:endParaRPr lang="ar-SA" altLang="fa-IR" b="1"/>
          </a:p>
        </p:txBody>
      </p:sp>
      <p:sp>
        <p:nvSpPr>
          <p:cNvPr id="35844"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14F11146-61C5-47E8-83D7-1765B5F32544}" type="slidenum">
              <a:rPr lang="ar-SA" altLang="fa-IR" sz="1000" smtClean="0">
                <a:latin typeface="Arial" panose="020B0604020202020204" pitchFamily="34" charset="0"/>
              </a:rPr>
              <a:pPr>
                <a:lnSpc>
                  <a:spcPct val="100000"/>
                </a:lnSpc>
                <a:spcBef>
                  <a:spcPct val="0"/>
                </a:spcBef>
                <a:buClrTx/>
                <a:buFontTx/>
                <a:buNone/>
              </a:pPr>
              <a:t>12</a:t>
            </a:fld>
            <a:endParaRPr lang="en-US" altLang="fa-IR" sz="1000" smtClean="0">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6562"/>
                                        </p:tgtEl>
                                        <p:attrNameLst>
                                          <p:attrName>style.visibility</p:attrName>
                                        </p:attrNameLst>
                                      </p:cBhvr>
                                      <p:to>
                                        <p:strVal val="visible"/>
                                      </p:to>
                                    </p:set>
                                    <p:animEffect transition="in" filter="dissolve">
                                      <p:cBhvr>
                                        <p:cTn id="7" dur="500"/>
                                        <p:tgtEl>
                                          <p:spTgt spid="665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6563">
                                            <p:txEl>
                                              <p:pRg st="0" end="0"/>
                                            </p:txEl>
                                          </p:spTgt>
                                        </p:tgtEl>
                                        <p:attrNameLst>
                                          <p:attrName>style.visibility</p:attrName>
                                        </p:attrNameLst>
                                      </p:cBhvr>
                                      <p:to>
                                        <p:strVal val="visible"/>
                                      </p:to>
                                    </p:set>
                                    <p:animEffect transition="in" filter="dissolve">
                                      <p:cBhvr>
                                        <p:cTn id="12" dur="500"/>
                                        <p:tgtEl>
                                          <p:spTgt spid="6656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6563">
                                            <p:txEl>
                                              <p:pRg st="1" end="1"/>
                                            </p:txEl>
                                          </p:spTgt>
                                        </p:tgtEl>
                                        <p:attrNameLst>
                                          <p:attrName>style.visibility</p:attrName>
                                        </p:attrNameLst>
                                      </p:cBhvr>
                                      <p:to>
                                        <p:strVal val="visible"/>
                                      </p:to>
                                    </p:set>
                                    <p:animEffect transition="in" filter="dissolve">
                                      <p:cBhvr>
                                        <p:cTn id="17" dur="500"/>
                                        <p:tgtEl>
                                          <p:spTgt spid="6656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6563">
                                            <p:txEl>
                                              <p:pRg st="2" end="2"/>
                                            </p:txEl>
                                          </p:spTgt>
                                        </p:tgtEl>
                                        <p:attrNameLst>
                                          <p:attrName>style.visibility</p:attrName>
                                        </p:attrNameLst>
                                      </p:cBhvr>
                                      <p:to>
                                        <p:strVal val="visible"/>
                                      </p:to>
                                    </p:set>
                                    <p:animEffect transition="in" filter="dissolve">
                                      <p:cBhvr>
                                        <p:cTn id="22" dur="500"/>
                                        <p:tgtEl>
                                          <p:spTgt spid="6656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6563">
                                            <p:txEl>
                                              <p:pRg st="3" end="3"/>
                                            </p:txEl>
                                          </p:spTgt>
                                        </p:tgtEl>
                                        <p:attrNameLst>
                                          <p:attrName>style.visibility</p:attrName>
                                        </p:attrNameLst>
                                      </p:cBhvr>
                                      <p:to>
                                        <p:strVal val="visible"/>
                                      </p:to>
                                    </p:set>
                                    <p:animEffect transition="in" filter="dissolve">
                                      <p:cBhvr>
                                        <p:cTn id="27" dur="500"/>
                                        <p:tgtEl>
                                          <p:spTgt spid="6656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6563">
                                            <p:txEl>
                                              <p:pRg st="4" end="4"/>
                                            </p:txEl>
                                          </p:spTgt>
                                        </p:tgtEl>
                                        <p:attrNameLst>
                                          <p:attrName>style.visibility</p:attrName>
                                        </p:attrNameLst>
                                      </p:cBhvr>
                                      <p:to>
                                        <p:strVal val="visible"/>
                                      </p:to>
                                    </p:set>
                                    <p:animEffect transition="in" filter="dissolve">
                                      <p:cBhvr>
                                        <p:cTn id="32" dur="500"/>
                                        <p:tgtEl>
                                          <p:spTgt spid="6656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6563">
                                            <p:txEl>
                                              <p:pRg st="5" end="5"/>
                                            </p:txEl>
                                          </p:spTgt>
                                        </p:tgtEl>
                                        <p:attrNameLst>
                                          <p:attrName>style.visibility</p:attrName>
                                        </p:attrNameLst>
                                      </p:cBhvr>
                                      <p:to>
                                        <p:strVal val="visible"/>
                                      </p:to>
                                    </p:set>
                                    <p:animEffect transition="in" filter="dissolve">
                                      <p:cBhvr>
                                        <p:cTn id="37" dur="500"/>
                                        <p:tgtEl>
                                          <p:spTgt spid="66563">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6563">
                                            <p:txEl>
                                              <p:pRg st="6" end="6"/>
                                            </p:txEl>
                                          </p:spTgt>
                                        </p:tgtEl>
                                        <p:attrNameLst>
                                          <p:attrName>style.visibility</p:attrName>
                                        </p:attrNameLst>
                                      </p:cBhvr>
                                      <p:to>
                                        <p:strVal val="visible"/>
                                      </p:to>
                                    </p:set>
                                    <p:animEffect transition="in" filter="dissolve">
                                      <p:cBhvr>
                                        <p:cTn id="42" dur="500"/>
                                        <p:tgtEl>
                                          <p:spTgt spid="66563">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66563">
                                            <p:txEl>
                                              <p:pRg st="7" end="7"/>
                                            </p:txEl>
                                          </p:spTgt>
                                        </p:tgtEl>
                                        <p:attrNameLst>
                                          <p:attrName>style.visibility</p:attrName>
                                        </p:attrNameLst>
                                      </p:cBhvr>
                                      <p:to>
                                        <p:strVal val="visible"/>
                                      </p:to>
                                    </p:set>
                                    <p:animEffect transition="in" filter="dissolve">
                                      <p:cBhvr>
                                        <p:cTn id="47" dur="500"/>
                                        <p:tgtEl>
                                          <p:spTgt spid="66563">
                                            <p:txEl>
                                              <p:pRg st="7" end="7"/>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66563">
                                            <p:txEl>
                                              <p:pRg st="8" end="8"/>
                                            </p:txEl>
                                          </p:spTgt>
                                        </p:tgtEl>
                                        <p:attrNameLst>
                                          <p:attrName>style.visibility</p:attrName>
                                        </p:attrNameLst>
                                      </p:cBhvr>
                                      <p:to>
                                        <p:strVal val="visible"/>
                                      </p:to>
                                    </p:set>
                                    <p:animEffect transition="in" filter="dissolve">
                                      <p:cBhvr>
                                        <p:cTn id="52" dur="500"/>
                                        <p:tgtEl>
                                          <p:spTgt spid="66563">
                                            <p:txEl>
                                              <p:pRg st="8" end="8"/>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66563">
                                            <p:txEl>
                                              <p:pRg st="9" end="9"/>
                                            </p:txEl>
                                          </p:spTgt>
                                        </p:tgtEl>
                                        <p:attrNameLst>
                                          <p:attrName>style.visibility</p:attrName>
                                        </p:attrNameLst>
                                      </p:cBhvr>
                                      <p:to>
                                        <p:strVal val="visible"/>
                                      </p:to>
                                    </p:set>
                                    <p:animEffect transition="in" filter="dissolve">
                                      <p:cBhvr>
                                        <p:cTn id="57" dur="500"/>
                                        <p:tgtEl>
                                          <p:spTgt spid="66563">
                                            <p:txEl>
                                              <p:pRg st="9" end="9"/>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66563">
                                            <p:txEl>
                                              <p:pRg st="10" end="10"/>
                                            </p:txEl>
                                          </p:spTgt>
                                        </p:tgtEl>
                                        <p:attrNameLst>
                                          <p:attrName>style.visibility</p:attrName>
                                        </p:attrNameLst>
                                      </p:cBhvr>
                                      <p:to>
                                        <p:strVal val="visible"/>
                                      </p:to>
                                    </p:set>
                                    <p:animEffect transition="in" filter="dissolve">
                                      <p:cBhvr>
                                        <p:cTn id="62" dur="500"/>
                                        <p:tgtEl>
                                          <p:spTgt spid="66563">
                                            <p:txEl>
                                              <p:pRg st="10" end="10"/>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66563">
                                            <p:txEl>
                                              <p:pRg st="11" end="11"/>
                                            </p:txEl>
                                          </p:spTgt>
                                        </p:tgtEl>
                                        <p:attrNameLst>
                                          <p:attrName>style.visibility</p:attrName>
                                        </p:attrNameLst>
                                      </p:cBhvr>
                                      <p:to>
                                        <p:strVal val="visible"/>
                                      </p:to>
                                    </p:set>
                                    <p:animEffect transition="in" filter="dissolve">
                                      <p:cBhvr>
                                        <p:cTn id="67" dur="500"/>
                                        <p:tgtEl>
                                          <p:spTgt spid="66563">
                                            <p:txEl>
                                              <p:pRg st="11" end="11"/>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66563">
                                            <p:txEl>
                                              <p:pRg st="12" end="12"/>
                                            </p:txEl>
                                          </p:spTgt>
                                        </p:tgtEl>
                                        <p:attrNameLst>
                                          <p:attrName>style.visibility</p:attrName>
                                        </p:attrNameLst>
                                      </p:cBhvr>
                                      <p:to>
                                        <p:strVal val="visible"/>
                                      </p:to>
                                    </p:set>
                                    <p:animEffect transition="in" filter="dissolve">
                                      <p:cBhvr>
                                        <p:cTn id="72" dur="500"/>
                                        <p:tgtEl>
                                          <p:spTgt spid="66563">
                                            <p:txEl>
                                              <p:pRg st="12" end="12"/>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66563">
                                            <p:txEl>
                                              <p:pRg st="13" end="13"/>
                                            </p:txEl>
                                          </p:spTgt>
                                        </p:tgtEl>
                                        <p:attrNameLst>
                                          <p:attrName>style.visibility</p:attrName>
                                        </p:attrNameLst>
                                      </p:cBhvr>
                                      <p:to>
                                        <p:strVal val="visible"/>
                                      </p:to>
                                    </p:set>
                                    <p:animEffect transition="in" filter="dissolve">
                                      <p:cBhvr>
                                        <p:cTn id="77" dur="500"/>
                                        <p:tgtEl>
                                          <p:spTgt spid="66563">
                                            <p:txEl>
                                              <p:pRg st="13" end="13"/>
                                            </p:txEl>
                                          </p:spTgt>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66563">
                                            <p:txEl>
                                              <p:pRg st="14" end="14"/>
                                            </p:txEl>
                                          </p:spTgt>
                                        </p:tgtEl>
                                        <p:attrNameLst>
                                          <p:attrName>style.visibility</p:attrName>
                                        </p:attrNameLst>
                                      </p:cBhvr>
                                      <p:to>
                                        <p:strVal val="visible"/>
                                      </p:to>
                                    </p:set>
                                    <p:animEffect transition="in" filter="dissolve">
                                      <p:cBhvr>
                                        <p:cTn id="82" dur="500"/>
                                        <p:tgtEl>
                                          <p:spTgt spid="6656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autoUpdateAnimBg="0"/>
      <p:bldP spid="6656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381000" y="228600"/>
            <a:ext cx="8229600" cy="990600"/>
          </a:xfrm>
        </p:spPr>
        <p:txBody>
          <a:bodyPr/>
          <a:lstStyle/>
          <a:p>
            <a:pPr eaLnBrk="1" fontAlgn="auto" hangingPunct="1">
              <a:spcAft>
                <a:spcPts val="0"/>
              </a:spcAft>
              <a:defRPr/>
            </a:pPr>
            <a:r>
              <a:rPr lang="ar-SA" altLang="fa-IR" sz="5400" b="1" u="sng"/>
              <a:t>بعد اجتماعي</a:t>
            </a:r>
            <a:endParaRPr lang="en-US" altLang="fa-IR" sz="5400" b="1" u="sng"/>
          </a:p>
        </p:txBody>
      </p:sp>
      <p:sp>
        <p:nvSpPr>
          <p:cNvPr id="67587" name="Rectangle 3"/>
          <p:cNvSpPr>
            <a:spLocks noGrp="1" noChangeArrowheads="1"/>
          </p:cNvSpPr>
          <p:nvPr>
            <p:ph sz="quarter" idx="13"/>
          </p:nvPr>
        </p:nvSpPr>
        <p:spPr>
          <a:xfrm>
            <a:off x="457200" y="1295400"/>
            <a:ext cx="8229600" cy="4724400"/>
          </a:xfrm>
        </p:spPr>
        <p:txBody>
          <a:bodyPr>
            <a:normAutofit fontScale="92500" lnSpcReduction="20000"/>
          </a:bodyPr>
          <a:lstStyle/>
          <a:p>
            <a:pPr eaLnBrk="1" fontAlgn="auto" hangingPunct="1">
              <a:spcAft>
                <a:spcPts val="0"/>
              </a:spcAft>
              <a:buFontTx/>
              <a:buNone/>
              <a:defRPr/>
            </a:pPr>
            <a:r>
              <a:rPr lang="ar-SA" altLang="fa-IR" sz="3600" b="1">
                <a:solidFill>
                  <a:schemeClr val="tx2"/>
                </a:solidFill>
              </a:rPr>
              <a:t>كاهش روابط اجتماعي</a:t>
            </a:r>
          </a:p>
          <a:p>
            <a:pPr eaLnBrk="1" fontAlgn="auto" hangingPunct="1">
              <a:spcAft>
                <a:spcPts val="0"/>
              </a:spcAft>
              <a:buFontTx/>
              <a:buNone/>
              <a:defRPr/>
            </a:pPr>
            <a:r>
              <a:rPr lang="ar-SA" altLang="fa-IR" sz="3600" b="1">
                <a:solidFill>
                  <a:schemeClr val="tx2"/>
                </a:solidFill>
              </a:rPr>
              <a:t>ناسازگار</a:t>
            </a:r>
            <a:r>
              <a:rPr lang="fa-IR" altLang="fa-IR" sz="3600" b="1">
                <a:solidFill>
                  <a:schemeClr val="tx2"/>
                </a:solidFill>
              </a:rPr>
              <a:t>ي</a:t>
            </a:r>
            <a:r>
              <a:rPr lang="ar-SA" altLang="fa-IR" sz="3600" b="1">
                <a:solidFill>
                  <a:schemeClr val="tx2"/>
                </a:solidFill>
              </a:rPr>
              <a:t> در روابط اجتماعي</a:t>
            </a:r>
          </a:p>
          <a:p>
            <a:pPr eaLnBrk="1" fontAlgn="auto" hangingPunct="1">
              <a:spcAft>
                <a:spcPts val="0"/>
              </a:spcAft>
              <a:buFontTx/>
              <a:buNone/>
              <a:defRPr/>
            </a:pPr>
            <a:r>
              <a:rPr lang="ar-SA" altLang="fa-IR" sz="3600" b="1">
                <a:solidFill>
                  <a:schemeClr val="tx2"/>
                </a:solidFill>
              </a:rPr>
              <a:t>از دست دادن موقعيت اجتماعي</a:t>
            </a:r>
          </a:p>
          <a:p>
            <a:pPr eaLnBrk="1" fontAlgn="auto" hangingPunct="1">
              <a:spcAft>
                <a:spcPts val="0"/>
              </a:spcAft>
              <a:buFontTx/>
              <a:buNone/>
              <a:defRPr/>
            </a:pPr>
            <a:r>
              <a:rPr lang="ar-SA" altLang="fa-IR" sz="3600" b="1">
                <a:solidFill>
                  <a:schemeClr val="tx2"/>
                </a:solidFill>
              </a:rPr>
              <a:t>از دست دادن كار</a:t>
            </a:r>
          </a:p>
          <a:p>
            <a:pPr eaLnBrk="1" fontAlgn="auto" hangingPunct="1">
              <a:spcAft>
                <a:spcPts val="0"/>
              </a:spcAft>
              <a:buFontTx/>
              <a:buNone/>
              <a:defRPr/>
            </a:pPr>
            <a:r>
              <a:rPr lang="ar-SA" altLang="fa-IR" sz="3600" b="1">
                <a:solidFill>
                  <a:schemeClr val="tx2"/>
                </a:solidFill>
              </a:rPr>
              <a:t>اجتناب از موقعيتهاي اجتماعي</a:t>
            </a:r>
          </a:p>
          <a:p>
            <a:pPr eaLnBrk="1" fontAlgn="auto" hangingPunct="1">
              <a:spcAft>
                <a:spcPts val="0"/>
              </a:spcAft>
              <a:buFontTx/>
              <a:buNone/>
              <a:defRPr/>
            </a:pPr>
            <a:r>
              <a:rPr lang="ar-SA" altLang="fa-IR" sz="3600" b="1">
                <a:solidFill>
                  <a:schemeClr val="tx2"/>
                </a:solidFill>
              </a:rPr>
              <a:t>رها كردن فعاليتهاي تفريحي گروهي</a:t>
            </a:r>
          </a:p>
          <a:p>
            <a:pPr eaLnBrk="1" fontAlgn="auto" hangingPunct="1">
              <a:spcAft>
                <a:spcPts val="0"/>
              </a:spcAft>
              <a:buFontTx/>
              <a:buNone/>
              <a:defRPr/>
            </a:pPr>
            <a:r>
              <a:rPr lang="ar-SA" altLang="fa-IR" sz="3600" b="1">
                <a:solidFill>
                  <a:schemeClr val="tx2"/>
                </a:solidFill>
              </a:rPr>
              <a:t>عدم شركت در مجالس و مهماني ها</a:t>
            </a:r>
            <a:endParaRPr lang="en-US" altLang="fa-IR" sz="3600" b="1">
              <a:solidFill>
                <a:schemeClr val="tx2"/>
              </a:solidFill>
            </a:endParaRPr>
          </a:p>
        </p:txBody>
      </p:sp>
      <p:sp>
        <p:nvSpPr>
          <p:cNvPr id="36868"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A84A7619-AF85-49AE-8EDC-525800A3C6FA}" type="slidenum">
              <a:rPr lang="ar-SA" altLang="fa-IR" sz="1000" smtClean="0">
                <a:latin typeface="Arial" panose="020B0604020202020204" pitchFamily="34" charset="0"/>
              </a:rPr>
              <a:pPr>
                <a:lnSpc>
                  <a:spcPct val="100000"/>
                </a:lnSpc>
                <a:spcBef>
                  <a:spcPct val="0"/>
                </a:spcBef>
                <a:buClrTx/>
                <a:buFontTx/>
                <a:buNone/>
              </a:pPr>
              <a:t>13</a:t>
            </a:fld>
            <a:endParaRPr lang="en-US" altLang="fa-IR" sz="1000" smtClean="0">
              <a:latin typeface="Arial" panose="020B0604020202020204"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6758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7587">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7587">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7587">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7587">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7587">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7587">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75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utoUpdateAnimBg="0"/>
      <p:bldP spid="67587"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fontAlgn="auto" hangingPunct="1">
              <a:spcAft>
                <a:spcPts val="0"/>
              </a:spcAft>
              <a:defRPr/>
            </a:pPr>
            <a:r>
              <a:rPr lang="ar-SA" altLang="fa-IR" sz="6000" b="1" u="sng"/>
              <a:t>بعد معنوي</a:t>
            </a:r>
            <a:endParaRPr lang="en-US" altLang="fa-IR" sz="6000" b="1" u="sng"/>
          </a:p>
        </p:txBody>
      </p:sp>
      <p:sp>
        <p:nvSpPr>
          <p:cNvPr id="68611" name="Rectangle 3"/>
          <p:cNvSpPr>
            <a:spLocks noGrp="1" noChangeArrowheads="1"/>
          </p:cNvSpPr>
          <p:nvPr>
            <p:ph type="body" sz="half" idx="1"/>
          </p:nvPr>
        </p:nvSpPr>
        <p:spPr>
          <a:xfrm>
            <a:off x="4648200" y="1828800"/>
            <a:ext cx="4038600" cy="4114800"/>
          </a:xfrm>
        </p:spPr>
        <p:txBody>
          <a:bodyPr/>
          <a:lstStyle/>
          <a:p>
            <a:pPr eaLnBrk="1" fontAlgn="auto" hangingPunct="1">
              <a:spcAft>
                <a:spcPts val="0"/>
              </a:spcAft>
              <a:buFontTx/>
              <a:buNone/>
              <a:defRPr/>
            </a:pPr>
            <a:r>
              <a:rPr lang="ar-SA" altLang="fa-IR" sz="2800"/>
              <a:t>   </a:t>
            </a:r>
            <a:r>
              <a:rPr lang="ar-SA" altLang="fa-IR" b="1"/>
              <a:t>كاهش علائق معنوي</a:t>
            </a:r>
          </a:p>
          <a:p>
            <a:pPr eaLnBrk="1" fontAlgn="auto" hangingPunct="1">
              <a:spcAft>
                <a:spcPts val="0"/>
              </a:spcAft>
              <a:buFontTx/>
              <a:buNone/>
              <a:defRPr/>
            </a:pPr>
            <a:r>
              <a:rPr lang="ar-SA" altLang="fa-IR" b="1"/>
              <a:t>   تعارض با هستي خود</a:t>
            </a:r>
          </a:p>
          <a:p>
            <a:pPr eaLnBrk="1" fontAlgn="auto" hangingPunct="1">
              <a:spcAft>
                <a:spcPts val="0"/>
              </a:spcAft>
              <a:buFontTx/>
              <a:buNone/>
              <a:defRPr/>
            </a:pPr>
            <a:r>
              <a:rPr lang="ar-SA" altLang="fa-IR" b="1"/>
              <a:t>   تعارض با معني زندگي</a:t>
            </a:r>
          </a:p>
          <a:p>
            <a:pPr eaLnBrk="1" fontAlgn="auto" hangingPunct="1">
              <a:spcAft>
                <a:spcPts val="0"/>
              </a:spcAft>
              <a:buFontTx/>
              <a:buNone/>
              <a:defRPr/>
            </a:pPr>
            <a:r>
              <a:rPr lang="ar-SA" altLang="fa-IR" b="1"/>
              <a:t>   كاهش فعاليتهاي خلاقانه  </a:t>
            </a:r>
          </a:p>
          <a:p>
            <a:pPr eaLnBrk="1" fontAlgn="auto" hangingPunct="1">
              <a:spcAft>
                <a:spcPts val="0"/>
              </a:spcAft>
              <a:buFontTx/>
              <a:buNone/>
              <a:defRPr/>
            </a:pPr>
            <a:r>
              <a:rPr lang="ar-SA" altLang="fa-IR" b="1"/>
              <a:t>   تعارض با باورها</a:t>
            </a:r>
            <a:r>
              <a:rPr lang="fa-IR" altLang="fa-IR" b="1"/>
              <a:t>ي</a:t>
            </a:r>
            <a:r>
              <a:rPr lang="ar-SA" altLang="fa-IR" b="1"/>
              <a:t> انساني</a:t>
            </a:r>
            <a:endParaRPr lang="en-US" altLang="fa-IR" b="1"/>
          </a:p>
        </p:txBody>
      </p:sp>
      <p:sp>
        <p:nvSpPr>
          <p:cNvPr id="37892"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0C0ED630-94EB-4BCF-ADF6-0C0DA3E3C1DD}" type="slidenum">
              <a:rPr lang="ar-SA" altLang="fa-IR" sz="1000" smtClean="0">
                <a:latin typeface="Arial" panose="020B0604020202020204" pitchFamily="34" charset="0"/>
              </a:rPr>
              <a:pPr>
                <a:lnSpc>
                  <a:spcPct val="100000"/>
                </a:lnSpc>
                <a:spcBef>
                  <a:spcPct val="0"/>
                </a:spcBef>
                <a:buClrTx/>
                <a:buFontTx/>
                <a:buNone/>
              </a:pPr>
              <a:t>14</a:t>
            </a:fld>
            <a:endParaRPr lang="en-US" altLang="fa-IR" sz="1000" smtClean="0">
              <a:latin typeface="Arial" panose="020B0604020202020204" pitchFamily="34"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68610"/>
                                        </p:tgtEl>
                                        <p:attrNameLst>
                                          <p:attrName>style.visibility</p:attrName>
                                        </p:attrNameLst>
                                      </p:cBhvr>
                                      <p:to>
                                        <p:strVal val="visible"/>
                                      </p:to>
                                    </p:set>
                                  </p:childTnLst>
                                </p:cTn>
                              </p:par>
                            </p:childTnLst>
                          </p:cTn>
                        </p:par>
                        <p:par>
                          <p:cTn id="7" fill="hold" nodeType="afterGroup">
                            <p:stCondLst>
                              <p:cond delay="500"/>
                            </p:stCondLst>
                            <p:childTnLst>
                              <p:par>
                                <p:cTn id="8" presetID="23" presetClass="entr" presetSubtype="16" fill="hold" grpId="0" nodeType="afterEffect">
                                  <p:stCondLst>
                                    <p:cond delay="400"/>
                                  </p:stCondLst>
                                  <p:childTnLst>
                                    <p:set>
                                      <p:cBhvr>
                                        <p:cTn id="9" dur="1" fill="hold">
                                          <p:stCondLst>
                                            <p:cond delay="0"/>
                                          </p:stCondLst>
                                        </p:cTn>
                                        <p:tgtEl>
                                          <p:spTgt spid="68611">
                                            <p:txEl>
                                              <p:pRg st="0" end="0"/>
                                            </p:txEl>
                                          </p:spTgt>
                                        </p:tgtEl>
                                        <p:attrNameLst>
                                          <p:attrName>style.visibility</p:attrName>
                                        </p:attrNameLst>
                                      </p:cBhvr>
                                      <p:to>
                                        <p:strVal val="visible"/>
                                      </p:to>
                                    </p:set>
                                    <p:anim calcmode="lin" valueType="num">
                                      <p:cBhvr>
                                        <p:cTn id="10" dur="500" fill="hold"/>
                                        <p:tgtEl>
                                          <p:spTgt spid="68611">
                                            <p:txEl>
                                              <p:pRg st="0" end="0"/>
                                            </p:txEl>
                                          </p:spTgt>
                                        </p:tgtEl>
                                        <p:attrNameLst>
                                          <p:attrName>ppt_w</p:attrName>
                                        </p:attrNameLst>
                                      </p:cBhvr>
                                      <p:tavLst>
                                        <p:tav tm="0">
                                          <p:val>
                                            <p:fltVal val="0"/>
                                          </p:val>
                                        </p:tav>
                                        <p:tav tm="100000">
                                          <p:val>
                                            <p:strVal val="#ppt_w"/>
                                          </p:val>
                                        </p:tav>
                                      </p:tavLst>
                                    </p:anim>
                                    <p:anim calcmode="lin" valueType="num">
                                      <p:cBhvr>
                                        <p:cTn id="11" dur="500" fill="hold"/>
                                        <p:tgtEl>
                                          <p:spTgt spid="68611">
                                            <p:txEl>
                                              <p:pRg st="0" end="0"/>
                                            </p:txEl>
                                          </p:spTgt>
                                        </p:tgtEl>
                                        <p:attrNameLst>
                                          <p:attrName>ppt_h</p:attrName>
                                        </p:attrNameLst>
                                      </p:cBhvr>
                                      <p:tavLst>
                                        <p:tav tm="0">
                                          <p:val>
                                            <p:fltVal val="0"/>
                                          </p:val>
                                        </p:tav>
                                        <p:tav tm="100000">
                                          <p:val>
                                            <p:strVal val="#ppt_h"/>
                                          </p:val>
                                        </p:tav>
                                      </p:tavLst>
                                    </p:anim>
                                  </p:childTnLst>
                                </p:cTn>
                              </p:par>
                            </p:childTnLst>
                          </p:cTn>
                        </p:par>
                        <p:par>
                          <p:cTn id="12" fill="hold" nodeType="afterGroup">
                            <p:stCondLst>
                              <p:cond delay="1400"/>
                            </p:stCondLst>
                            <p:childTnLst>
                              <p:par>
                                <p:cTn id="13" presetID="23" presetClass="entr" presetSubtype="16" fill="hold" grpId="0" nodeType="afterEffect">
                                  <p:stCondLst>
                                    <p:cond delay="400"/>
                                  </p:stCondLst>
                                  <p:childTnLst>
                                    <p:set>
                                      <p:cBhvr>
                                        <p:cTn id="14" dur="1" fill="hold">
                                          <p:stCondLst>
                                            <p:cond delay="0"/>
                                          </p:stCondLst>
                                        </p:cTn>
                                        <p:tgtEl>
                                          <p:spTgt spid="68611">
                                            <p:txEl>
                                              <p:pRg st="1" end="1"/>
                                            </p:txEl>
                                          </p:spTgt>
                                        </p:tgtEl>
                                        <p:attrNameLst>
                                          <p:attrName>style.visibility</p:attrName>
                                        </p:attrNameLst>
                                      </p:cBhvr>
                                      <p:to>
                                        <p:strVal val="visible"/>
                                      </p:to>
                                    </p:set>
                                    <p:anim calcmode="lin" valueType="num">
                                      <p:cBhvr>
                                        <p:cTn id="15" dur="500" fill="hold"/>
                                        <p:tgtEl>
                                          <p:spTgt spid="68611">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68611">
                                            <p:txEl>
                                              <p:pRg st="1" end="1"/>
                                            </p:txEl>
                                          </p:spTgt>
                                        </p:tgtEl>
                                        <p:attrNameLst>
                                          <p:attrName>ppt_h</p:attrName>
                                        </p:attrNameLst>
                                      </p:cBhvr>
                                      <p:tavLst>
                                        <p:tav tm="0">
                                          <p:val>
                                            <p:fltVal val="0"/>
                                          </p:val>
                                        </p:tav>
                                        <p:tav tm="100000">
                                          <p:val>
                                            <p:strVal val="#ppt_h"/>
                                          </p:val>
                                        </p:tav>
                                      </p:tavLst>
                                    </p:anim>
                                  </p:childTnLst>
                                </p:cTn>
                              </p:par>
                            </p:childTnLst>
                          </p:cTn>
                        </p:par>
                        <p:par>
                          <p:cTn id="17" fill="hold" nodeType="afterGroup">
                            <p:stCondLst>
                              <p:cond delay="2300"/>
                            </p:stCondLst>
                            <p:childTnLst>
                              <p:par>
                                <p:cTn id="18" presetID="23" presetClass="entr" presetSubtype="16" fill="hold" grpId="0" nodeType="afterEffect">
                                  <p:stCondLst>
                                    <p:cond delay="400"/>
                                  </p:stCondLst>
                                  <p:childTnLst>
                                    <p:set>
                                      <p:cBhvr>
                                        <p:cTn id="19" dur="1" fill="hold">
                                          <p:stCondLst>
                                            <p:cond delay="0"/>
                                          </p:stCondLst>
                                        </p:cTn>
                                        <p:tgtEl>
                                          <p:spTgt spid="68611">
                                            <p:txEl>
                                              <p:pRg st="2" end="2"/>
                                            </p:txEl>
                                          </p:spTgt>
                                        </p:tgtEl>
                                        <p:attrNameLst>
                                          <p:attrName>style.visibility</p:attrName>
                                        </p:attrNameLst>
                                      </p:cBhvr>
                                      <p:to>
                                        <p:strVal val="visible"/>
                                      </p:to>
                                    </p:set>
                                    <p:anim calcmode="lin" valueType="num">
                                      <p:cBhvr>
                                        <p:cTn id="20" dur="500" fill="hold"/>
                                        <p:tgtEl>
                                          <p:spTgt spid="68611">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68611">
                                            <p:txEl>
                                              <p:pRg st="2" end="2"/>
                                            </p:txEl>
                                          </p:spTgt>
                                        </p:tgtEl>
                                        <p:attrNameLst>
                                          <p:attrName>ppt_h</p:attrName>
                                        </p:attrNameLst>
                                      </p:cBhvr>
                                      <p:tavLst>
                                        <p:tav tm="0">
                                          <p:val>
                                            <p:fltVal val="0"/>
                                          </p:val>
                                        </p:tav>
                                        <p:tav tm="100000">
                                          <p:val>
                                            <p:strVal val="#ppt_h"/>
                                          </p:val>
                                        </p:tav>
                                      </p:tavLst>
                                    </p:anim>
                                  </p:childTnLst>
                                </p:cTn>
                              </p:par>
                            </p:childTnLst>
                          </p:cTn>
                        </p:par>
                        <p:par>
                          <p:cTn id="22" fill="hold" nodeType="afterGroup">
                            <p:stCondLst>
                              <p:cond delay="3200"/>
                            </p:stCondLst>
                            <p:childTnLst>
                              <p:par>
                                <p:cTn id="23" presetID="23" presetClass="entr" presetSubtype="16" fill="hold" grpId="0" nodeType="afterEffect">
                                  <p:stCondLst>
                                    <p:cond delay="400"/>
                                  </p:stCondLst>
                                  <p:childTnLst>
                                    <p:set>
                                      <p:cBhvr>
                                        <p:cTn id="24" dur="1" fill="hold">
                                          <p:stCondLst>
                                            <p:cond delay="0"/>
                                          </p:stCondLst>
                                        </p:cTn>
                                        <p:tgtEl>
                                          <p:spTgt spid="68611">
                                            <p:txEl>
                                              <p:pRg st="3" end="3"/>
                                            </p:txEl>
                                          </p:spTgt>
                                        </p:tgtEl>
                                        <p:attrNameLst>
                                          <p:attrName>style.visibility</p:attrName>
                                        </p:attrNameLst>
                                      </p:cBhvr>
                                      <p:to>
                                        <p:strVal val="visible"/>
                                      </p:to>
                                    </p:set>
                                    <p:anim calcmode="lin" valueType="num">
                                      <p:cBhvr>
                                        <p:cTn id="25" dur="500" fill="hold"/>
                                        <p:tgtEl>
                                          <p:spTgt spid="68611">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68611">
                                            <p:txEl>
                                              <p:pRg st="3" end="3"/>
                                            </p:txEl>
                                          </p:spTgt>
                                        </p:tgtEl>
                                        <p:attrNameLst>
                                          <p:attrName>ppt_h</p:attrName>
                                        </p:attrNameLst>
                                      </p:cBhvr>
                                      <p:tavLst>
                                        <p:tav tm="0">
                                          <p:val>
                                            <p:fltVal val="0"/>
                                          </p:val>
                                        </p:tav>
                                        <p:tav tm="100000">
                                          <p:val>
                                            <p:strVal val="#ppt_h"/>
                                          </p:val>
                                        </p:tav>
                                      </p:tavLst>
                                    </p:anim>
                                  </p:childTnLst>
                                </p:cTn>
                              </p:par>
                            </p:childTnLst>
                          </p:cTn>
                        </p:par>
                        <p:par>
                          <p:cTn id="27" fill="hold" nodeType="afterGroup">
                            <p:stCondLst>
                              <p:cond delay="4100"/>
                            </p:stCondLst>
                            <p:childTnLst>
                              <p:par>
                                <p:cTn id="28" presetID="23" presetClass="entr" presetSubtype="16" fill="hold" grpId="0" nodeType="afterEffect">
                                  <p:stCondLst>
                                    <p:cond delay="400"/>
                                  </p:stCondLst>
                                  <p:childTnLst>
                                    <p:set>
                                      <p:cBhvr>
                                        <p:cTn id="29" dur="1" fill="hold">
                                          <p:stCondLst>
                                            <p:cond delay="0"/>
                                          </p:stCondLst>
                                        </p:cTn>
                                        <p:tgtEl>
                                          <p:spTgt spid="68611">
                                            <p:txEl>
                                              <p:pRg st="4" end="4"/>
                                            </p:txEl>
                                          </p:spTgt>
                                        </p:tgtEl>
                                        <p:attrNameLst>
                                          <p:attrName>style.visibility</p:attrName>
                                        </p:attrNameLst>
                                      </p:cBhvr>
                                      <p:to>
                                        <p:strVal val="visible"/>
                                      </p:to>
                                    </p:set>
                                    <p:anim calcmode="lin" valueType="num">
                                      <p:cBhvr>
                                        <p:cTn id="30" dur="500" fill="hold"/>
                                        <p:tgtEl>
                                          <p:spTgt spid="68611">
                                            <p:txEl>
                                              <p:pRg st="4" end="4"/>
                                            </p:txEl>
                                          </p:spTgt>
                                        </p:tgtEl>
                                        <p:attrNameLst>
                                          <p:attrName>ppt_w</p:attrName>
                                        </p:attrNameLst>
                                      </p:cBhvr>
                                      <p:tavLst>
                                        <p:tav tm="0">
                                          <p:val>
                                            <p:fltVal val="0"/>
                                          </p:val>
                                        </p:tav>
                                        <p:tav tm="100000">
                                          <p:val>
                                            <p:strVal val="#ppt_w"/>
                                          </p:val>
                                        </p:tav>
                                      </p:tavLst>
                                    </p:anim>
                                    <p:anim calcmode="lin" valueType="num">
                                      <p:cBhvr>
                                        <p:cTn id="31" dur="500" fill="hold"/>
                                        <p:tgtEl>
                                          <p:spTgt spid="68611">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autoUpdateAnimBg="0"/>
      <p:bldP spid="68611" grpId="0" build="p" autoUpdateAnimBg="0" advAuto="40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r" eaLnBrk="1" fontAlgn="auto" hangingPunct="1">
              <a:spcAft>
                <a:spcPts val="0"/>
              </a:spcAft>
              <a:defRPr/>
            </a:pPr>
            <a:r>
              <a:rPr lang="fa-IR" altLang="fa-IR" sz="4000"/>
              <a:t>چه عواملي مي‌توانند استرس را توليد كنند.</a:t>
            </a:r>
            <a:endParaRPr lang="en-US" altLang="fa-IR" sz="4000"/>
          </a:p>
        </p:txBody>
      </p:sp>
      <p:sp>
        <p:nvSpPr>
          <p:cNvPr id="16387" name="Rectangle 3"/>
          <p:cNvSpPr>
            <a:spLocks noGrp="1" noChangeArrowheads="1"/>
          </p:cNvSpPr>
          <p:nvPr>
            <p:ph sz="quarter" idx="13"/>
          </p:nvPr>
        </p:nvSpPr>
        <p:spPr>
          <a:xfrm>
            <a:off x="685800" y="2366963"/>
            <a:ext cx="7772400" cy="3424237"/>
          </a:xfrm>
        </p:spPr>
        <p:txBody>
          <a:bodyPr>
            <a:normAutofit fontScale="92500" lnSpcReduction="10000"/>
          </a:bodyPr>
          <a:lstStyle/>
          <a:p>
            <a:pPr eaLnBrk="1" fontAlgn="auto" hangingPunct="1">
              <a:lnSpc>
                <a:spcPct val="90000"/>
              </a:lnSpc>
              <a:spcAft>
                <a:spcPts val="0"/>
              </a:spcAft>
              <a:defRPr/>
            </a:pPr>
            <a:r>
              <a:rPr lang="fa-IR" altLang="fa-IR" sz="2800">
                <a:cs typeface="Traffic" pitchFamily="2" charset="0"/>
              </a:rPr>
              <a:t>معمولاً استرس چهار منبع اصلي دارد:</a:t>
            </a:r>
          </a:p>
          <a:p>
            <a:pPr eaLnBrk="1" fontAlgn="auto" hangingPunct="1">
              <a:lnSpc>
                <a:spcPct val="90000"/>
              </a:lnSpc>
              <a:spcAft>
                <a:spcPts val="0"/>
              </a:spcAft>
              <a:defRPr/>
            </a:pPr>
            <a:r>
              <a:rPr lang="fa-IR" altLang="fa-IR" sz="2800">
                <a:solidFill>
                  <a:schemeClr val="hlink"/>
                </a:solidFill>
                <a:cs typeface="Traffic" pitchFamily="2" charset="0"/>
              </a:rPr>
              <a:t>عوامل محيطي</a:t>
            </a:r>
            <a:r>
              <a:rPr lang="fa-IR" altLang="fa-IR" sz="2800">
                <a:cs typeface="Traffic" pitchFamily="2" charset="0"/>
              </a:rPr>
              <a:t>: سروصدا، هواي بد يا فجايع طبيعي، ترافيك، آلودگي</a:t>
            </a:r>
          </a:p>
          <a:p>
            <a:pPr eaLnBrk="1" fontAlgn="auto" hangingPunct="1">
              <a:lnSpc>
                <a:spcPct val="90000"/>
              </a:lnSpc>
              <a:spcAft>
                <a:spcPts val="0"/>
              </a:spcAft>
              <a:defRPr/>
            </a:pPr>
            <a:r>
              <a:rPr lang="fa-IR" altLang="fa-IR" sz="2800">
                <a:solidFill>
                  <a:schemeClr val="hlink"/>
                </a:solidFill>
                <a:cs typeface="Traffic" pitchFamily="2" charset="0"/>
              </a:rPr>
              <a:t>عوامل اجتماعي</a:t>
            </a:r>
            <a:r>
              <a:rPr lang="fa-IR" altLang="fa-IR" sz="2800">
                <a:cs typeface="Traffic" pitchFamily="2" charset="0"/>
              </a:rPr>
              <a:t>: مشكلات مالي، اختلافات بين‌فردي، از دست دادن فرد مورد علاقه مان </a:t>
            </a:r>
          </a:p>
          <a:p>
            <a:pPr eaLnBrk="1" fontAlgn="auto" hangingPunct="1">
              <a:lnSpc>
                <a:spcPct val="90000"/>
              </a:lnSpc>
              <a:spcAft>
                <a:spcPts val="0"/>
              </a:spcAft>
              <a:defRPr/>
            </a:pPr>
            <a:r>
              <a:rPr lang="fa-IR" altLang="fa-IR" sz="2800">
                <a:solidFill>
                  <a:schemeClr val="hlink"/>
                </a:solidFill>
                <a:cs typeface="Traffic" pitchFamily="2" charset="0"/>
              </a:rPr>
              <a:t>عوامل فيزيولوژيك:</a:t>
            </a:r>
            <a:r>
              <a:rPr lang="fa-IR" altLang="fa-IR" sz="2800">
                <a:cs typeface="Traffic" pitchFamily="2" charset="0"/>
              </a:rPr>
              <a:t> بلوغ، بيماري، تصادف، ورزش نكردن، اختلال در خواب، مصرف سيگار و نظاير آن</a:t>
            </a:r>
          </a:p>
          <a:p>
            <a:pPr eaLnBrk="1" fontAlgn="auto" hangingPunct="1">
              <a:lnSpc>
                <a:spcPct val="90000"/>
              </a:lnSpc>
              <a:spcAft>
                <a:spcPts val="0"/>
              </a:spcAft>
              <a:defRPr/>
            </a:pPr>
            <a:r>
              <a:rPr lang="fa-IR" altLang="fa-IR" sz="2800">
                <a:solidFill>
                  <a:schemeClr val="hlink"/>
                </a:solidFill>
                <a:cs typeface="Traffic" pitchFamily="2" charset="0"/>
              </a:rPr>
              <a:t>افكار:</a:t>
            </a:r>
            <a:r>
              <a:rPr lang="fa-IR" altLang="fa-IR" sz="2800">
                <a:cs typeface="Traffic" pitchFamily="2" charset="0"/>
              </a:rPr>
              <a:t> برداشت ما از حوادث، تصميم‌گيري، نگرش منفي ، </a:t>
            </a:r>
          </a:p>
          <a:p>
            <a:pPr eaLnBrk="1" fontAlgn="auto" hangingPunct="1">
              <a:lnSpc>
                <a:spcPct val="90000"/>
              </a:lnSpc>
              <a:spcAft>
                <a:spcPts val="0"/>
              </a:spcAft>
              <a:buFontTx/>
              <a:buNone/>
              <a:defRPr/>
            </a:pPr>
            <a:r>
              <a:rPr lang="fa-IR" altLang="fa-IR" sz="2800">
                <a:cs typeface="Traffic" pitchFamily="2" charset="0"/>
              </a:rPr>
              <a:t>كمال‌گرايي، رقابت‌جويي، خودانتقادگري</a:t>
            </a:r>
            <a:endParaRPr lang="en-US" altLang="fa-IR" sz="2800">
              <a:cs typeface="Traffic" pitchFamily="2" charset="0"/>
            </a:endParaRPr>
          </a:p>
        </p:txBody>
      </p:sp>
      <p:sp>
        <p:nvSpPr>
          <p:cNvPr id="38916"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3169F193-C15D-4A39-830E-3351C22091CC}" type="slidenum">
              <a:rPr lang="ar-SA" altLang="fa-IR" sz="1000" smtClean="0">
                <a:latin typeface="Arial" panose="020B0604020202020204" pitchFamily="34" charset="0"/>
              </a:rPr>
              <a:pPr>
                <a:lnSpc>
                  <a:spcPct val="100000"/>
                </a:lnSpc>
                <a:spcBef>
                  <a:spcPct val="0"/>
                </a:spcBef>
                <a:buClrTx/>
                <a:buFontTx/>
                <a:buNone/>
              </a:pPr>
              <a:t>15</a:t>
            </a:fld>
            <a:endParaRPr lang="en-US" altLang="fa-IR" sz="10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381000" y="304800"/>
            <a:ext cx="8229600" cy="1066800"/>
          </a:xfrm>
        </p:spPr>
        <p:txBody>
          <a:bodyPr/>
          <a:lstStyle/>
          <a:p>
            <a:pPr eaLnBrk="1" fontAlgn="auto" hangingPunct="1">
              <a:spcAft>
                <a:spcPts val="0"/>
              </a:spcAft>
              <a:defRPr/>
            </a:pPr>
            <a:r>
              <a:rPr lang="ar-SA" altLang="fa-IR" sz="5400" i="1" u="sng">
                <a:cs typeface="B Titr" panose="00000700000000000000" pitchFamily="2" charset="-78"/>
              </a:rPr>
              <a:t>مقابله‏هاي مسئله مدار</a:t>
            </a:r>
            <a:endParaRPr lang="en-US" altLang="fa-IR" sz="5400" b="1" i="1" u="sng">
              <a:cs typeface="B Titr" panose="00000700000000000000" pitchFamily="2" charset="-78"/>
            </a:endParaRPr>
          </a:p>
        </p:txBody>
      </p:sp>
      <p:sp>
        <p:nvSpPr>
          <p:cNvPr id="69635" name="Rectangle 3"/>
          <p:cNvSpPr>
            <a:spLocks noGrp="1" noChangeArrowheads="1"/>
          </p:cNvSpPr>
          <p:nvPr>
            <p:ph sz="quarter" idx="13"/>
          </p:nvPr>
        </p:nvSpPr>
        <p:spPr>
          <a:xfrm>
            <a:off x="381000" y="1295400"/>
            <a:ext cx="8382000" cy="5257800"/>
          </a:xfrm>
        </p:spPr>
        <p:txBody>
          <a:bodyPr/>
          <a:lstStyle/>
          <a:p>
            <a:pPr algn="just" eaLnBrk="1" fontAlgn="auto" hangingPunct="1">
              <a:lnSpc>
                <a:spcPct val="125000"/>
              </a:lnSpc>
              <a:spcAft>
                <a:spcPts val="0"/>
              </a:spcAft>
              <a:buFontTx/>
              <a:buNone/>
              <a:defRPr/>
            </a:pPr>
            <a:r>
              <a:rPr lang="ar-SA" altLang="fa-IR" sz="2400" b="1">
                <a:solidFill>
                  <a:schemeClr val="tx2"/>
                </a:solidFill>
                <a:cs typeface="B Mitra" panose="00000400000000000000" pitchFamily="2" charset="-78"/>
              </a:rPr>
              <a:t>1- تلاش و فعاليت در جهت حذف يا به حداقل رساندن استرس</a:t>
            </a:r>
          </a:p>
          <a:p>
            <a:pPr algn="just" eaLnBrk="1" fontAlgn="auto" hangingPunct="1">
              <a:lnSpc>
                <a:spcPct val="125000"/>
              </a:lnSpc>
              <a:spcAft>
                <a:spcPts val="0"/>
              </a:spcAft>
              <a:buFontTx/>
              <a:buNone/>
              <a:defRPr/>
            </a:pPr>
            <a:r>
              <a:rPr lang="ar-SA" altLang="fa-IR" sz="2400" b="1">
                <a:solidFill>
                  <a:schemeClr val="tx2"/>
                </a:solidFill>
                <a:cs typeface="B Mitra" panose="00000400000000000000" pitchFamily="2" charset="-78"/>
              </a:rPr>
              <a:t>2- استفاده از مهارت حل مسئله</a:t>
            </a:r>
          </a:p>
          <a:p>
            <a:pPr algn="just" eaLnBrk="1" fontAlgn="auto" hangingPunct="1">
              <a:lnSpc>
                <a:spcPct val="125000"/>
              </a:lnSpc>
              <a:spcAft>
                <a:spcPts val="0"/>
              </a:spcAft>
              <a:buFontTx/>
              <a:buNone/>
              <a:defRPr/>
            </a:pPr>
            <a:r>
              <a:rPr lang="ar-SA" altLang="fa-IR" sz="2400" b="1">
                <a:solidFill>
                  <a:schemeClr val="tx2"/>
                </a:solidFill>
                <a:cs typeface="B Mitra" panose="00000400000000000000" pitchFamily="2" charset="-78"/>
              </a:rPr>
              <a:t>3-  فكر كردن در مورد استرس</a:t>
            </a:r>
          </a:p>
          <a:p>
            <a:pPr algn="just" eaLnBrk="1" fontAlgn="auto" hangingPunct="1">
              <a:lnSpc>
                <a:spcPct val="125000"/>
              </a:lnSpc>
              <a:spcAft>
                <a:spcPts val="0"/>
              </a:spcAft>
              <a:buFontTx/>
              <a:buNone/>
              <a:defRPr/>
            </a:pPr>
            <a:r>
              <a:rPr lang="ar-SA" altLang="fa-IR" sz="2400" b="1">
                <a:solidFill>
                  <a:schemeClr val="tx2"/>
                </a:solidFill>
                <a:cs typeface="B Mitra" panose="00000400000000000000" pitchFamily="2" charset="-78"/>
              </a:rPr>
              <a:t>4-  برنامه‏ريزي كردن </a:t>
            </a:r>
          </a:p>
          <a:p>
            <a:pPr algn="just" eaLnBrk="1" fontAlgn="auto" hangingPunct="1">
              <a:lnSpc>
                <a:spcPct val="125000"/>
              </a:lnSpc>
              <a:spcAft>
                <a:spcPts val="0"/>
              </a:spcAft>
              <a:buFontTx/>
              <a:buNone/>
              <a:defRPr/>
            </a:pPr>
            <a:r>
              <a:rPr lang="ar-SA" altLang="fa-IR" sz="2400" b="1">
                <a:solidFill>
                  <a:schemeClr val="tx2"/>
                </a:solidFill>
                <a:cs typeface="B Mitra" panose="00000400000000000000" pitchFamily="2" charset="-78"/>
              </a:rPr>
              <a:t>5- كنار گذاشتن فعاليتهاي غير ضروري و تمركز بر استرس و مشكل موجود جهت به حداكثر رساندن تمركز فكري</a:t>
            </a:r>
          </a:p>
          <a:p>
            <a:pPr algn="just" eaLnBrk="1" fontAlgn="auto" hangingPunct="1">
              <a:lnSpc>
                <a:spcPct val="125000"/>
              </a:lnSpc>
              <a:spcAft>
                <a:spcPts val="0"/>
              </a:spcAft>
              <a:buFontTx/>
              <a:buNone/>
              <a:defRPr/>
            </a:pPr>
            <a:r>
              <a:rPr lang="ar-SA" altLang="fa-IR" sz="2400" b="1">
                <a:solidFill>
                  <a:schemeClr val="tx2"/>
                </a:solidFill>
                <a:cs typeface="B Mitra" panose="00000400000000000000" pitchFamily="2" charset="-78"/>
              </a:rPr>
              <a:t>6- صبر و بردباري كردن به جاي استفاده از راه حل</a:t>
            </a:r>
            <a:r>
              <a:rPr lang="en-US" altLang="fa-IR" sz="2400" b="1">
                <a:solidFill>
                  <a:schemeClr val="tx2"/>
                </a:solidFill>
                <a:cs typeface="B Mitra" panose="00000400000000000000" pitchFamily="2" charset="-78"/>
              </a:rPr>
              <a:t> </a:t>
            </a:r>
            <a:r>
              <a:rPr lang="ar-SA" altLang="fa-IR" sz="2400" b="1">
                <a:solidFill>
                  <a:schemeClr val="tx2"/>
                </a:solidFill>
                <a:cs typeface="B Mitra" panose="00000400000000000000" pitchFamily="2" charset="-78"/>
              </a:rPr>
              <a:t>هاي عجولانه و تكانشي</a:t>
            </a:r>
          </a:p>
          <a:p>
            <a:pPr algn="just" eaLnBrk="1" fontAlgn="auto" hangingPunct="1">
              <a:lnSpc>
                <a:spcPct val="125000"/>
              </a:lnSpc>
              <a:spcAft>
                <a:spcPts val="0"/>
              </a:spcAft>
              <a:buFontTx/>
              <a:buNone/>
              <a:defRPr/>
            </a:pPr>
            <a:r>
              <a:rPr lang="ar-SA" altLang="fa-IR" sz="2400" b="1">
                <a:solidFill>
                  <a:schemeClr val="tx2"/>
                </a:solidFill>
                <a:cs typeface="B Mitra" panose="00000400000000000000" pitchFamily="2" charset="-78"/>
              </a:rPr>
              <a:t>7- راهنمايي و مشورت گرفتن از ديگران </a:t>
            </a:r>
          </a:p>
          <a:p>
            <a:pPr algn="just" eaLnBrk="1" fontAlgn="auto" hangingPunct="1">
              <a:lnSpc>
                <a:spcPct val="125000"/>
              </a:lnSpc>
              <a:spcAft>
                <a:spcPts val="0"/>
              </a:spcAft>
              <a:buFontTx/>
              <a:buNone/>
              <a:defRPr/>
            </a:pPr>
            <a:r>
              <a:rPr lang="ar-SA" altLang="fa-IR" sz="2400" b="1">
                <a:solidFill>
                  <a:schemeClr val="tx2"/>
                </a:solidFill>
                <a:cs typeface="B Mitra" panose="00000400000000000000" pitchFamily="2" charset="-78"/>
              </a:rPr>
              <a:t>8- جستجوي اطلاعات</a:t>
            </a:r>
            <a:endParaRPr lang="en-GB" altLang="fa-IR" sz="2400" b="1">
              <a:solidFill>
                <a:schemeClr val="tx2"/>
              </a:solidFill>
              <a:cs typeface="B Mitra" panose="00000400000000000000" pitchFamily="2" charset="-78"/>
            </a:endParaRPr>
          </a:p>
          <a:p>
            <a:pPr algn="just" eaLnBrk="1" fontAlgn="auto" hangingPunct="1">
              <a:lnSpc>
                <a:spcPct val="125000"/>
              </a:lnSpc>
              <a:spcAft>
                <a:spcPts val="0"/>
              </a:spcAft>
              <a:defRPr/>
            </a:pPr>
            <a:endParaRPr lang="en-GB" altLang="fa-IR" sz="2400" b="1">
              <a:solidFill>
                <a:schemeClr val="tx2"/>
              </a:solidFill>
              <a:cs typeface="B Mitra" panose="00000400000000000000" pitchFamily="2" charset="-78"/>
            </a:endParaRPr>
          </a:p>
        </p:txBody>
      </p:sp>
      <p:sp>
        <p:nvSpPr>
          <p:cNvPr id="39940"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791BF306-A5AB-4281-A14A-F8BE95BD4597}" type="slidenum">
              <a:rPr lang="ar-SA" altLang="fa-IR" sz="1000" smtClean="0">
                <a:latin typeface="Arial" panose="020B0604020202020204" pitchFamily="34" charset="0"/>
              </a:rPr>
              <a:pPr>
                <a:lnSpc>
                  <a:spcPct val="100000"/>
                </a:lnSpc>
                <a:spcBef>
                  <a:spcPct val="0"/>
                </a:spcBef>
                <a:buClrTx/>
                <a:buFontTx/>
                <a:buNone/>
              </a:pPr>
              <a:t>16</a:t>
            </a:fld>
            <a:endParaRPr lang="en-US" altLang="fa-IR" sz="1000" smtClean="0">
              <a:latin typeface="Arial" panose="020B0604020202020204"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6963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963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9635">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9635">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9635">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9635">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9635">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9635">
                                            <p:txEl>
                                              <p:pRg st="6" end="6"/>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6963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autoUpdateAnimBg="0"/>
      <p:bldP spid="6963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274638"/>
            <a:ext cx="8229600" cy="828675"/>
          </a:xfrm>
        </p:spPr>
        <p:txBody>
          <a:bodyPr/>
          <a:lstStyle/>
          <a:p>
            <a:pPr eaLnBrk="1" fontAlgn="auto" hangingPunct="1">
              <a:spcAft>
                <a:spcPts val="0"/>
              </a:spcAft>
              <a:defRPr/>
            </a:pPr>
            <a:r>
              <a:rPr lang="ar-SA" altLang="fa-IR" sz="4000" b="1" i="1" u="sng">
                <a:cs typeface="B Titr" panose="00000700000000000000" pitchFamily="2" charset="-78"/>
              </a:rPr>
              <a:t>مقابله‏هاي هيجان مدار</a:t>
            </a:r>
            <a:endParaRPr lang="en-US" altLang="fa-IR" sz="4000" b="1" i="1" u="sng">
              <a:cs typeface="B Titr" panose="00000700000000000000" pitchFamily="2" charset="-78"/>
            </a:endParaRPr>
          </a:p>
        </p:txBody>
      </p:sp>
      <p:sp>
        <p:nvSpPr>
          <p:cNvPr id="70659" name="Rectangle 3"/>
          <p:cNvSpPr>
            <a:spLocks noGrp="1" noChangeArrowheads="1"/>
          </p:cNvSpPr>
          <p:nvPr>
            <p:ph sz="quarter" idx="13"/>
          </p:nvPr>
        </p:nvSpPr>
        <p:spPr>
          <a:xfrm>
            <a:off x="457200" y="1295400"/>
            <a:ext cx="8229600" cy="5029200"/>
          </a:xfrm>
        </p:spPr>
        <p:txBody>
          <a:bodyPr>
            <a:normAutofit lnSpcReduction="10000"/>
          </a:bodyPr>
          <a:lstStyle/>
          <a:p>
            <a:pPr eaLnBrk="1" fontAlgn="auto" hangingPunct="1">
              <a:lnSpc>
                <a:spcPct val="125000"/>
              </a:lnSpc>
              <a:spcAft>
                <a:spcPts val="0"/>
              </a:spcAft>
              <a:defRPr/>
            </a:pPr>
            <a:r>
              <a:rPr lang="ar-SA" altLang="fa-IR" sz="2800" b="1">
                <a:cs typeface="B Mitra" panose="00000400000000000000" pitchFamily="2" charset="-78"/>
              </a:rPr>
              <a:t>دعا و نيايش و مقابله‏هاي مذهبي</a:t>
            </a:r>
          </a:p>
          <a:p>
            <a:pPr eaLnBrk="1" fontAlgn="auto" hangingPunct="1">
              <a:lnSpc>
                <a:spcPct val="125000"/>
              </a:lnSpc>
              <a:spcAft>
                <a:spcPts val="0"/>
              </a:spcAft>
              <a:defRPr/>
            </a:pPr>
            <a:r>
              <a:rPr lang="ar-SA" altLang="fa-IR" sz="2800" b="1">
                <a:cs typeface="B Mitra" panose="00000400000000000000" pitchFamily="2" charset="-78"/>
              </a:rPr>
              <a:t>معني جديد و مثبت دادن به استرس</a:t>
            </a:r>
          </a:p>
          <a:p>
            <a:pPr eaLnBrk="1" fontAlgn="auto" hangingPunct="1">
              <a:lnSpc>
                <a:spcPct val="125000"/>
              </a:lnSpc>
              <a:spcAft>
                <a:spcPts val="0"/>
              </a:spcAft>
              <a:defRPr/>
            </a:pPr>
            <a:r>
              <a:rPr lang="ar-SA" altLang="fa-IR" sz="2800" b="1">
                <a:cs typeface="B Mitra" panose="00000400000000000000" pitchFamily="2" charset="-78"/>
              </a:rPr>
              <a:t>درددل كردن با اطرافيان و نزديكان</a:t>
            </a:r>
          </a:p>
          <a:p>
            <a:pPr eaLnBrk="1" fontAlgn="auto" hangingPunct="1">
              <a:lnSpc>
                <a:spcPct val="125000"/>
              </a:lnSpc>
              <a:spcAft>
                <a:spcPts val="0"/>
              </a:spcAft>
              <a:defRPr/>
            </a:pPr>
            <a:r>
              <a:rPr lang="ar-SA" altLang="fa-IR" sz="2800" b="1">
                <a:cs typeface="B Mitra" panose="00000400000000000000" pitchFamily="2" charset="-78"/>
              </a:rPr>
              <a:t>ابراز محدود عواطف</a:t>
            </a:r>
          </a:p>
          <a:p>
            <a:pPr eaLnBrk="1" fontAlgn="auto" hangingPunct="1">
              <a:lnSpc>
                <a:spcPct val="125000"/>
              </a:lnSpc>
              <a:spcAft>
                <a:spcPts val="0"/>
              </a:spcAft>
              <a:defRPr/>
            </a:pPr>
            <a:r>
              <a:rPr lang="ar-SA" altLang="fa-IR" sz="2800" b="1">
                <a:cs typeface="B Mitra" panose="00000400000000000000" pitchFamily="2" charset="-78"/>
              </a:rPr>
              <a:t>پرت كردن حواس</a:t>
            </a:r>
          </a:p>
          <a:p>
            <a:pPr eaLnBrk="1" fontAlgn="auto" hangingPunct="1">
              <a:lnSpc>
                <a:spcPct val="125000"/>
              </a:lnSpc>
              <a:spcAft>
                <a:spcPts val="0"/>
              </a:spcAft>
              <a:defRPr/>
            </a:pPr>
            <a:r>
              <a:rPr lang="ar-SA" altLang="fa-IR" sz="2800" b="1">
                <a:cs typeface="B Mitra" panose="00000400000000000000" pitchFamily="2" charset="-78"/>
              </a:rPr>
              <a:t>گفتگوي دروني</a:t>
            </a:r>
          </a:p>
          <a:p>
            <a:pPr eaLnBrk="1" fontAlgn="auto" hangingPunct="1">
              <a:lnSpc>
                <a:spcPct val="125000"/>
              </a:lnSpc>
              <a:spcAft>
                <a:spcPts val="0"/>
              </a:spcAft>
              <a:defRPr/>
            </a:pPr>
            <a:r>
              <a:rPr lang="ar-SA" altLang="fa-IR" sz="2800" b="1">
                <a:cs typeface="B Mitra" panose="00000400000000000000" pitchFamily="2" charset="-78"/>
              </a:rPr>
              <a:t>پرداختن به فعاليتهاي ذهني </a:t>
            </a:r>
          </a:p>
          <a:p>
            <a:pPr eaLnBrk="1" fontAlgn="auto" hangingPunct="1">
              <a:lnSpc>
                <a:spcPct val="125000"/>
              </a:lnSpc>
              <a:spcAft>
                <a:spcPts val="0"/>
              </a:spcAft>
              <a:defRPr/>
            </a:pPr>
            <a:r>
              <a:rPr lang="ar-SA" altLang="fa-IR" sz="2800" b="1">
                <a:cs typeface="B Mitra" panose="00000400000000000000" pitchFamily="2" charset="-78"/>
              </a:rPr>
              <a:t>پرداختن به فعاليتهاي جسمي</a:t>
            </a:r>
            <a:endParaRPr lang="en-GB" altLang="fa-IR" sz="2800" b="1">
              <a:cs typeface="B Mitra" panose="00000400000000000000" pitchFamily="2" charset="-78"/>
            </a:endParaRPr>
          </a:p>
          <a:p>
            <a:pPr eaLnBrk="1" fontAlgn="auto" hangingPunct="1">
              <a:spcAft>
                <a:spcPts val="0"/>
              </a:spcAft>
              <a:defRPr/>
            </a:pPr>
            <a:endParaRPr lang="en-GB" altLang="fa-IR" sz="2800">
              <a:cs typeface="B Mitra" panose="00000400000000000000" pitchFamily="2" charset="-78"/>
            </a:endParaRPr>
          </a:p>
        </p:txBody>
      </p:sp>
      <p:sp>
        <p:nvSpPr>
          <p:cNvPr id="40964"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A4167AEC-8623-46F7-905A-A9AE999FAB4F}" type="slidenum">
              <a:rPr lang="ar-SA" altLang="fa-IR" sz="1000" smtClean="0">
                <a:latin typeface="Arial" panose="020B0604020202020204" pitchFamily="34" charset="0"/>
              </a:rPr>
              <a:pPr>
                <a:lnSpc>
                  <a:spcPct val="100000"/>
                </a:lnSpc>
                <a:spcBef>
                  <a:spcPct val="0"/>
                </a:spcBef>
                <a:buClrTx/>
                <a:buFontTx/>
                <a:buNone/>
              </a:pPr>
              <a:t>17</a:t>
            </a:fld>
            <a:endParaRPr lang="en-US" altLang="fa-IR" sz="1000" smtClean="0">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0658"/>
                                        </p:tgtEl>
                                        <p:attrNameLst>
                                          <p:attrName>style.visibility</p:attrName>
                                        </p:attrNameLst>
                                      </p:cBhvr>
                                      <p:to>
                                        <p:strVal val="visible"/>
                                      </p:to>
                                    </p:set>
                                    <p:animEffect transition="in" filter="dissolve">
                                      <p:cBhvr>
                                        <p:cTn id="7" dur="500"/>
                                        <p:tgtEl>
                                          <p:spTgt spid="706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0659">
                                            <p:txEl>
                                              <p:pRg st="0" end="0"/>
                                            </p:txEl>
                                          </p:spTgt>
                                        </p:tgtEl>
                                        <p:attrNameLst>
                                          <p:attrName>style.visibility</p:attrName>
                                        </p:attrNameLst>
                                      </p:cBhvr>
                                      <p:to>
                                        <p:strVal val="visible"/>
                                      </p:to>
                                    </p:set>
                                    <p:animEffect transition="in" filter="dissolve">
                                      <p:cBhvr>
                                        <p:cTn id="12" dur="500"/>
                                        <p:tgtEl>
                                          <p:spTgt spid="7065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0659">
                                            <p:txEl>
                                              <p:pRg st="1" end="1"/>
                                            </p:txEl>
                                          </p:spTgt>
                                        </p:tgtEl>
                                        <p:attrNameLst>
                                          <p:attrName>style.visibility</p:attrName>
                                        </p:attrNameLst>
                                      </p:cBhvr>
                                      <p:to>
                                        <p:strVal val="visible"/>
                                      </p:to>
                                    </p:set>
                                    <p:animEffect transition="in" filter="dissolve">
                                      <p:cBhvr>
                                        <p:cTn id="17" dur="500"/>
                                        <p:tgtEl>
                                          <p:spTgt spid="7065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0659">
                                            <p:txEl>
                                              <p:pRg st="2" end="2"/>
                                            </p:txEl>
                                          </p:spTgt>
                                        </p:tgtEl>
                                        <p:attrNameLst>
                                          <p:attrName>style.visibility</p:attrName>
                                        </p:attrNameLst>
                                      </p:cBhvr>
                                      <p:to>
                                        <p:strVal val="visible"/>
                                      </p:to>
                                    </p:set>
                                    <p:animEffect transition="in" filter="dissolve">
                                      <p:cBhvr>
                                        <p:cTn id="22" dur="500"/>
                                        <p:tgtEl>
                                          <p:spTgt spid="7065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0659">
                                            <p:txEl>
                                              <p:pRg st="3" end="3"/>
                                            </p:txEl>
                                          </p:spTgt>
                                        </p:tgtEl>
                                        <p:attrNameLst>
                                          <p:attrName>style.visibility</p:attrName>
                                        </p:attrNameLst>
                                      </p:cBhvr>
                                      <p:to>
                                        <p:strVal val="visible"/>
                                      </p:to>
                                    </p:set>
                                    <p:animEffect transition="in" filter="dissolve">
                                      <p:cBhvr>
                                        <p:cTn id="27" dur="500"/>
                                        <p:tgtEl>
                                          <p:spTgt spid="70659">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70659">
                                            <p:txEl>
                                              <p:pRg st="4" end="4"/>
                                            </p:txEl>
                                          </p:spTgt>
                                        </p:tgtEl>
                                        <p:attrNameLst>
                                          <p:attrName>style.visibility</p:attrName>
                                        </p:attrNameLst>
                                      </p:cBhvr>
                                      <p:to>
                                        <p:strVal val="visible"/>
                                      </p:to>
                                    </p:set>
                                    <p:animEffect transition="in" filter="dissolve">
                                      <p:cBhvr>
                                        <p:cTn id="32" dur="500"/>
                                        <p:tgtEl>
                                          <p:spTgt spid="70659">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70659">
                                            <p:txEl>
                                              <p:pRg st="5" end="5"/>
                                            </p:txEl>
                                          </p:spTgt>
                                        </p:tgtEl>
                                        <p:attrNameLst>
                                          <p:attrName>style.visibility</p:attrName>
                                        </p:attrNameLst>
                                      </p:cBhvr>
                                      <p:to>
                                        <p:strVal val="visible"/>
                                      </p:to>
                                    </p:set>
                                    <p:animEffect transition="in" filter="dissolve">
                                      <p:cBhvr>
                                        <p:cTn id="37" dur="500"/>
                                        <p:tgtEl>
                                          <p:spTgt spid="70659">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70659">
                                            <p:txEl>
                                              <p:pRg st="6" end="6"/>
                                            </p:txEl>
                                          </p:spTgt>
                                        </p:tgtEl>
                                        <p:attrNameLst>
                                          <p:attrName>style.visibility</p:attrName>
                                        </p:attrNameLst>
                                      </p:cBhvr>
                                      <p:to>
                                        <p:strVal val="visible"/>
                                      </p:to>
                                    </p:set>
                                    <p:animEffect transition="in" filter="dissolve">
                                      <p:cBhvr>
                                        <p:cTn id="42" dur="500"/>
                                        <p:tgtEl>
                                          <p:spTgt spid="70659">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70659">
                                            <p:txEl>
                                              <p:pRg st="7" end="7"/>
                                            </p:txEl>
                                          </p:spTgt>
                                        </p:tgtEl>
                                        <p:attrNameLst>
                                          <p:attrName>style.visibility</p:attrName>
                                        </p:attrNameLst>
                                      </p:cBhvr>
                                      <p:to>
                                        <p:strVal val="visible"/>
                                      </p:to>
                                    </p:set>
                                    <p:animEffect transition="in" filter="dissolve">
                                      <p:cBhvr>
                                        <p:cTn id="47" dur="500"/>
                                        <p:tgtEl>
                                          <p:spTgt spid="706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autoUpdateAnimBg="0"/>
      <p:bldP spid="70659"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fontAlgn="auto" hangingPunct="1">
              <a:spcAft>
                <a:spcPts val="0"/>
              </a:spcAft>
              <a:defRPr/>
            </a:pPr>
            <a:r>
              <a:rPr lang="ar-SA" altLang="fa-IR" sz="4800" b="1" i="1" u="sng">
                <a:cs typeface="B Titr" panose="00000700000000000000" pitchFamily="2" charset="-78"/>
              </a:rPr>
              <a:t>مقابله‏هاي ناسازگار</a:t>
            </a:r>
            <a:endParaRPr lang="en-US" altLang="fa-IR" sz="4800" b="1" i="1" u="sng">
              <a:cs typeface="B Titr" panose="00000700000000000000" pitchFamily="2" charset="-78"/>
            </a:endParaRPr>
          </a:p>
        </p:txBody>
      </p:sp>
      <p:sp>
        <p:nvSpPr>
          <p:cNvPr id="71683" name="Rectangle 3"/>
          <p:cNvSpPr>
            <a:spLocks noGrp="1" noChangeArrowheads="1"/>
          </p:cNvSpPr>
          <p:nvPr>
            <p:ph sz="quarter" idx="13"/>
          </p:nvPr>
        </p:nvSpPr>
        <p:spPr>
          <a:xfrm>
            <a:off x="457200" y="1524000"/>
            <a:ext cx="8229600" cy="4495800"/>
          </a:xfrm>
        </p:spPr>
        <p:txBody>
          <a:bodyPr/>
          <a:lstStyle/>
          <a:p>
            <a:pPr eaLnBrk="1" fontAlgn="auto" hangingPunct="1">
              <a:lnSpc>
                <a:spcPct val="150000"/>
              </a:lnSpc>
              <a:spcAft>
                <a:spcPts val="0"/>
              </a:spcAft>
              <a:defRPr/>
            </a:pPr>
            <a:r>
              <a:rPr lang="ar-SA" altLang="fa-IR" b="1">
                <a:cs typeface="B Mitra" panose="00000400000000000000" pitchFamily="2" charset="-78"/>
              </a:rPr>
              <a:t>پناه بردن به مواد مخدر</a:t>
            </a:r>
          </a:p>
          <a:p>
            <a:pPr eaLnBrk="1" fontAlgn="auto" hangingPunct="1">
              <a:lnSpc>
                <a:spcPct val="150000"/>
              </a:lnSpc>
              <a:spcAft>
                <a:spcPts val="0"/>
              </a:spcAft>
              <a:defRPr/>
            </a:pPr>
            <a:r>
              <a:rPr lang="ar-SA" altLang="fa-IR" b="1">
                <a:cs typeface="B Mitra" panose="00000400000000000000" pitchFamily="2" charset="-78"/>
              </a:rPr>
              <a:t>انجام رفتارهاي تكانشي و بدون فكر و تأمل</a:t>
            </a:r>
          </a:p>
          <a:p>
            <a:pPr eaLnBrk="1" fontAlgn="auto" hangingPunct="1">
              <a:lnSpc>
                <a:spcPct val="150000"/>
              </a:lnSpc>
              <a:spcAft>
                <a:spcPts val="0"/>
              </a:spcAft>
              <a:defRPr/>
            </a:pPr>
            <a:r>
              <a:rPr lang="ar-SA" altLang="fa-IR" b="1">
                <a:cs typeface="B Mitra" panose="00000400000000000000" pitchFamily="2" charset="-78"/>
              </a:rPr>
              <a:t>كنارگذاشتن فعاليتها و دست از تلاش برداشتن (نااميدي)</a:t>
            </a:r>
          </a:p>
          <a:p>
            <a:pPr eaLnBrk="1" fontAlgn="auto" hangingPunct="1">
              <a:lnSpc>
                <a:spcPct val="150000"/>
              </a:lnSpc>
              <a:spcAft>
                <a:spcPts val="0"/>
              </a:spcAft>
              <a:defRPr/>
            </a:pPr>
            <a:r>
              <a:rPr lang="ar-SA" altLang="fa-IR" b="1">
                <a:cs typeface="B Mitra" panose="00000400000000000000" pitchFamily="2" charset="-78"/>
              </a:rPr>
              <a:t>تفكر آرزومندانه</a:t>
            </a:r>
          </a:p>
          <a:p>
            <a:pPr eaLnBrk="1" fontAlgn="auto" hangingPunct="1">
              <a:lnSpc>
                <a:spcPct val="150000"/>
              </a:lnSpc>
              <a:spcAft>
                <a:spcPts val="0"/>
              </a:spcAft>
              <a:buFontTx/>
              <a:buNone/>
              <a:defRPr/>
            </a:pPr>
            <a:endParaRPr lang="en-US" altLang="fa-IR" b="1">
              <a:cs typeface="B Mitra" panose="00000400000000000000" pitchFamily="2" charset="-78"/>
            </a:endParaRPr>
          </a:p>
          <a:p>
            <a:pPr eaLnBrk="1" fontAlgn="auto" hangingPunct="1">
              <a:spcAft>
                <a:spcPts val="0"/>
              </a:spcAft>
              <a:defRPr/>
            </a:pPr>
            <a:endParaRPr lang="en-US" altLang="fa-IR" sz="2800"/>
          </a:p>
        </p:txBody>
      </p:sp>
      <p:sp>
        <p:nvSpPr>
          <p:cNvPr id="43012"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B10938C3-435F-43F7-B0F2-4B4778EDD049}" type="slidenum">
              <a:rPr lang="ar-SA" altLang="fa-IR" sz="1000" smtClean="0">
                <a:latin typeface="Arial" panose="020B0604020202020204" pitchFamily="34" charset="0"/>
              </a:rPr>
              <a:pPr>
                <a:lnSpc>
                  <a:spcPct val="100000"/>
                </a:lnSpc>
                <a:spcBef>
                  <a:spcPct val="0"/>
                </a:spcBef>
                <a:buClrTx/>
                <a:buFontTx/>
                <a:buNone/>
              </a:pPr>
              <a:t>18</a:t>
            </a:fld>
            <a:endParaRPr lang="en-US" altLang="fa-IR" sz="1000" smtClean="0">
              <a:latin typeface="Arial" panose="020B0604020202020204"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168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168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1683">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1683">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16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autoUpdateAnimBg="0"/>
      <p:bldP spid="71683"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ctrTitle"/>
          </p:nvPr>
        </p:nvSpPr>
        <p:spPr>
          <a:xfrm>
            <a:off x="611188" y="333375"/>
            <a:ext cx="8137525" cy="1582738"/>
          </a:xfrm>
        </p:spPr>
        <p:txBody>
          <a:bodyPr anchor="ctr"/>
          <a:lstStyle/>
          <a:p>
            <a:pPr eaLnBrk="1" fontAlgn="auto" hangingPunct="1">
              <a:spcAft>
                <a:spcPts val="0"/>
              </a:spcAft>
              <a:defRPr/>
            </a:pPr>
            <a:r>
              <a:rPr lang="ar-SA" altLang="zh-CN" sz="4400" b="1" i="1" dirty="0">
                <a:solidFill>
                  <a:srgbClr val="000066"/>
                </a:solidFill>
              </a:rPr>
              <a:t>توصيه هاي كوچك براي مقابله سازگارانه با استرس(بالا بردن توان عمومي مقابله)</a:t>
            </a:r>
            <a:endParaRPr lang="en-US" altLang="fa-IR" sz="4400" b="1" i="1" dirty="0">
              <a:solidFill>
                <a:srgbClr val="000066"/>
              </a:solidFill>
            </a:endParaRPr>
          </a:p>
        </p:txBody>
      </p:sp>
      <p:sp>
        <p:nvSpPr>
          <p:cNvPr id="72707" name="Rectangle 3"/>
          <p:cNvSpPr>
            <a:spLocks noGrp="1" noChangeArrowheads="1"/>
          </p:cNvSpPr>
          <p:nvPr>
            <p:ph type="subTitle" idx="1"/>
          </p:nvPr>
        </p:nvSpPr>
        <p:spPr>
          <a:xfrm>
            <a:off x="1403350" y="1916113"/>
            <a:ext cx="7272338" cy="4608512"/>
          </a:xfrm>
        </p:spPr>
        <p:txBody>
          <a:bodyPr>
            <a:normAutofit fontScale="92500" lnSpcReduction="10000"/>
          </a:bodyPr>
          <a:lstStyle/>
          <a:p>
            <a:pPr algn="r" eaLnBrk="1" fontAlgn="auto" hangingPunct="1">
              <a:spcAft>
                <a:spcPts val="0"/>
              </a:spcAft>
              <a:buFontTx/>
              <a:buChar char="•"/>
              <a:defRPr/>
            </a:pPr>
            <a:r>
              <a:rPr lang="fa-IR" altLang="fa-IR" sz="3200" b="1" i="1" dirty="0">
                <a:solidFill>
                  <a:schemeClr val="tx1"/>
                </a:solidFill>
                <a:cs typeface="Titr" pitchFamily="2" charset="0"/>
              </a:rPr>
              <a:t>در محیط زندگی خود تغییراتی ایجاد کنید.</a:t>
            </a:r>
          </a:p>
          <a:p>
            <a:pPr algn="r" eaLnBrk="1" fontAlgn="auto" hangingPunct="1">
              <a:spcAft>
                <a:spcPts val="0"/>
              </a:spcAft>
              <a:buFontTx/>
              <a:buChar char="•"/>
              <a:defRPr/>
            </a:pPr>
            <a:r>
              <a:rPr lang="fa-IR" altLang="fa-IR" sz="3200" b="1" i="1" dirty="0">
                <a:solidFill>
                  <a:schemeClr val="tx1"/>
                </a:solidFill>
                <a:cs typeface="Titr" pitchFamily="2" charset="0"/>
              </a:rPr>
              <a:t> </a:t>
            </a:r>
            <a:r>
              <a:rPr lang="ar-SA" altLang="fa-IR" sz="3200" b="1" i="1" dirty="0">
                <a:solidFill>
                  <a:schemeClr val="tx1"/>
                </a:solidFill>
                <a:cs typeface="Titr" pitchFamily="2" charset="0"/>
              </a:rPr>
              <a:t>از كمال گرايي روي برگردانيد. </a:t>
            </a:r>
          </a:p>
          <a:p>
            <a:pPr algn="r" eaLnBrk="1" fontAlgn="auto" hangingPunct="1">
              <a:spcAft>
                <a:spcPts val="0"/>
              </a:spcAft>
              <a:buFontTx/>
              <a:buChar char="•"/>
              <a:defRPr/>
            </a:pPr>
            <a:r>
              <a:rPr lang="fa-IR" altLang="fa-IR" sz="3200" b="1" i="1" dirty="0">
                <a:solidFill>
                  <a:schemeClr val="tx1"/>
                </a:solidFill>
                <a:cs typeface="Titr" pitchFamily="2" charset="0"/>
              </a:rPr>
              <a:t> </a:t>
            </a:r>
            <a:r>
              <a:rPr lang="ar-SA" altLang="fa-IR" sz="3200" b="1" i="1" dirty="0">
                <a:solidFill>
                  <a:schemeClr val="tx1"/>
                </a:solidFill>
                <a:cs typeface="Titr" pitchFamily="2" charset="0"/>
              </a:rPr>
              <a:t>بچه شويد .</a:t>
            </a:r>
          </a:p>
          <a:p>
            <a:pPr algn="r" eaLnBrk="1" fontAlgn="auto" hangingPunct="1">
              <a:spcAft>
                <a:spcPts val="0"/>
              </a:spcAft>
              <a:buFontTx/>
              <a:buChar char="•"/>
              <a:defRPr/>
            </a:pPr>
            <a:r>
              <a:rPr lang="fa-IR" altLang="fa-IR" sz="3200" b="1" i="1" dirty="0">
                <a:solidFill>
                  <a:schemeClr val="tx1"/>
                </a:solidFill>
                <a:cs typeface="Titr" pitchFamily="2" charset="0"/>
              </a:rPr>
              <a:t> </a:t>
            </a:r>
            <a:r>
              <a:rPr lang="ar-SA" altLang="fa-IR" sz="3200" b="1" i="1" dirty="0">
                <a:solidFill>
                  <a:schemeClr val="tx1"/>
                </a:solidFill>
                <a:cs typeface="Titr" pitchFamily="2" charset="0"/>
              </a:rPr>
              <a:t>از سرعت خود بكاهيد. </a:t>
            </a:r>
          </a:p>
          <a:p>
            <a:pPr algn="r" eaLnBrk="1" fontAlgn="auto" hangingPunct="1">
              <a:spcAft>
                <a:spcPts val="0"/>
              </a:spcAft>
              <a:buFontTx/>
              <a:buChar char="•"/>
              <a:defRPr/>
            </a:pPr>
            <a:r>
              <a:rPr lang="fa-IR" altLang="fa-IR" sz="3200" b="1" i="1" dirty="0">
                <a:solidFill>
                  <a:schemeClr val="tx1"/>
                </a:solidFill>
                <a:cs typeface="Titr" pitchFamily="2" charset="0"/>
              </a:rPr>
              <a:t> </a:t>
            </a:r>
            <a:r>
              <a:rPr lang="ar-SA" altLang="fa-IR" sz="3200" b="1" i="1" dirty="0">
                <a:solidFill>
                  <a:schemeClr val="tx1"/>
                </a:solidFill>
                <a:cs typeface="Titr" pitchFamily="2" charset="0"/>
              </a:rPr>
              <a:t>همواره برا ي تغيير آماده باشيد. </a:t>
            </a:r>
          </a:p>
          <a:p>
            <a:pPr algn="r" eaLnBrk="1" fontAlgn="auto" hangingPunct="1">
              <a:spcAft>
                <a:spcPts val="0"/>
              </a:spcAft>
              <a:buFontTx/>
              <a:buChar char="•"/>
              <a:defRPr/>
            </a:pPr>
            <a:r>
              <a:rPr lang="fa-IR" altLang="fa-IR" sz="3200" b="1" i="1" dirty="0">
                <a:solidFill>
                  <a:schemeClr val="tx1"/>
                </a:solidFill>
                <a:cs typeface="Titr" pitchFamily="2" charset="0"/>
              </a:rPr>
              <a:t> </a:t>
            </a:r>
            <a:r>
              <a:rPr lang="ar-SA" altLang="fa-IR" sz="3200" b="1" i="1" dirty="0">
                <a:solidFill>
                  <a:schemeClr val="tx1"/>
                </a:solidFill>
                <a:cs typeface="Titr" pitchFamily="2" charset="0"/>
              </a:rPr>
              <a:t>به تعطيلات برويد.</a:t>
            </a:r>
            <a:endParaRPr lang="fa-IR" altLang="fa-IR" sz="3200" b="1" i="1" dirty="0">
              <a:solidFill>
                <a:schemeClr val="tx1"/>
              </a:solidFill>
              <a:cs typeface="Titr" pitchFamily="2" charset="0"/>
            </a:endParaRPr>
          </a:p>
          <a:p>
            <a:pPr algn="r" eaLnBrk="1" fontAlgn="auto" hangingPunct="1">
              <a:spcAft>
                <a:spcPts val="0"/>
              </a:spcAft>
              <a:buFontTx/>
              <a:buChar char="•"/>
              <a:defRPr/>
            </a:pPr>
            <a:r>
              <a:rPr lang="fa-IR" altLang="fa-IR" sz="3200" b="1" i="1" dirty="0">
                <a:solidFill>
                  <a:schemeClr val="tx1"/>
                </a:solidFill>
                <a:cs typeface="Titr" pitchFamily="2" charset="0"/>
              </a:rPr>
              <a:t> </a:t>
            </a:r>
            <a:r>
              <a:rPr lang="ar-SA" altLang="fa-IR" sz="3200" b="1" i="1" dirty="0">
                <a:solidFill>
                  <a:schemeClr val="tx1"/>
                </a:solidFill>
                <a:cs typeface="Titr" pitchFamily="2" charset="0"/>
              </a:rPr>
              <a:t>يك سرگرمي براي خودتان درست كنيد.</a:t>
            </a:r>
            <a:endParaRPr lang="en-US" altLang="fa-IR" sz="3200" b="1" i="1" dirty="0">
              <a:solidFill>
                <a:schemeClr val="tx1"/>
              </a:solidFill>
              <a:cs typeface="Titr" pitchFamily="2" charset="0"/>
            </a:endParaRPr>
          </a:p>
          <a:p>
            <a:pPr eaLnBrk="1" fontAlgn="auto" hangingPunct="1">
              <a:spcAft>
                <a:spcPts val="0"/>
              </a:spcAft>
              <a:defRPr/>
            </a:pPr>
            <a:endParaRPr lang="en-US" altLang="fa-IR" sz="3200" dirty="0">
              <a:solidFill>
                <a:schemeClr val="tx1"/>
              </a:solidFill>
            </a:endParaRPr>
          </a:p>
        </p:txBody>
      </p:sp>
      <p:sp>
        <p:nvSpPr>
          <p:cNvPr id="4403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B736F7AC-19E2-46C9-91E0-C15C731F3C10}" type="slidenum">
              <a:rPr lang="ar-SA" altLang="fa-IR" sz="1000" smtClean="0">
                <a:latin typeface="Arial" panose="020B0604020202020204" pitchFamily="34" charset="0"/>
              </a:rPr>
              <a:pPr>
                <a:lnSpc>
                  <a:spcPct val="100000"/>
                </a:lnSpc>
                <a:spcBef>
                  <a:spcPct val="0"/>
                </a:spcBef>
                <a:buClrTx/>
                <a:buFontTx/>
                <a:buNone/>
              </a:pPr>
              <a:t>19</a:t>
            </a:fld>
            <a:endParaRPr lang="en-US" altLang="fa-IR" sz="1000" smtClean="0">
              <a:latin typeface="Arial" panose="020B0604020202020204"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270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2707">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2707">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2707">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2707">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2707">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2707">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727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autoUpdateAnimBg="0"/>
      <p:bldP spid="7270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pPr eaLnBrk="1" fontAlgn="auto" hangingPunct="1">
              <a:spcAft>
                <a:spcPts val="0"/>
              </a:spcAft>
              <a:defRPr/>
            </a:pPr>
            <a:r>
              <a:rPr lang="fa-IR" altLang="fa-IR" sz="4400" dirty="0">
                <a:cs typeface="B Titr" panose="00000700000000000000" pitchFamily="2" charset="-78"/>
              </a:rPr>
              <a:t>استرس چيست؟</a:t>
            </a:r>
            <a:endParaRPr lang="en-US" altLang="fa-IR" sz="4400" dirty="0">
              <a:cs typeface="B Titr" panose="00000700000000000000" pitchFamily="2" charset="-78"/>
            </a:endParaRPr>
          </a:p>
        </p:txBody>
      </p:sp>
      <p:sp>
        <p:nvSpPr>
          <p:cNvPr id="2051" name="Rectangle 3"/>
          <p:cNvSpPr>
            <a:spLocks noGrp="1" noChangeArrowheads="1"/>
          </p:cNvSpPr>
          <p:nvPr>
            <p:ph type="subTitle" idx="1"/>
          </p:nvPr>
        </p:nvSpPr>
        <p:spPr>
          <a:xfrm>
            <a:off x="1371600" y="3886200"/>
            <a:ext cx="6400800" cy="1752600"/>
          </a:xfrm>
        </p:spPr>
        <p:txBody>
          <a:bodyPr/>
          <a:lstStyle/>
          <a:p>
            <a:pPr eaLnBrk="1" fontAlgn="auto" hangingPunct="1">
              <a:spcAft>
                <a:spcPts val="0"/>
              </a:spcAft>
              <a:defRPr/>
            </a:pPr>
            <a:endParaRPr lang="en-US" altLang="fa-IR" sz="3200" dirty="0"/>
          </a:p>
        </p:txBody>
      </p:sp>
      <p:sp>
        <p:nvSpPr>
          <p:cNvPr id="2355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F0DDCDB0-EC4A-42D0-B262-AF4CA777AFDA}" type="slidenum">
              <a:rPr lang="ar-SA" altLang="fa-IR" sz="1000" smtClean="0">
                <a:latin typeface="Arial" panose="020B0604020202020204" pitchFamily="34" charset="0"/>
              </a:rPr>
              <a:pPr>
                <a:lnSpc>
                  <a:spcPct val="100000"/>
                </a:lnSpc>
                <a:spcBef>
                  <a:spcPct val="0"/>
                </a:spcBef>
                <a:buClrTx/>
                <a:buFontTx/>
                <a:buNone/>
              </a:pPr>
              <a:t>2</a:t>
            </a:fld>
            <a:endParaRPr lang="en-US" altLang="fa-IR" sz="1000" smtClean="0">
              <a:latin typeface="Arial" panose="020B0604020202020204" pitchFamily="34" charset="0"/>
            </a:endParaRPr>
          </a:p>
        </p:txBody>
      </p:sp>
    </p:spTree>
  </p:cSld>
  <p:clrMapOvr>
    <a:masterClrMapping/>
  </p:clrMapOvr>
  <p:timing>
    <p:tnLst>
      <p:par>
        <p:cTn id="1" dur="indefinite" restart="never" nodeType="tmRoot"/>
      </p:par>
    </p:tnLst>
    <p:bldLst>
      <p:bldP spid="2050" grpId="0"/>
      <p:bldP spid="2050" grpId="1"/>
      <p:bldP spid="2051" grpId="0" build="p"/>
      <p:bldP spid="2051" grpId="1" build="allAtOnce"/>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gradFill rotWithShape="1">
            <a:gsLst>
              <a:gs pos="0">
                <a:srgbClr val="FFCCCC"/>
              </a:gs>
              <a:gs pos="50000">
                <a:srgbClr val="FFCCFF"/>
              </a:gs>
              <a:gs pos="100000">
                <a:srgbClr val="FFCCCC"/>
              </a:gs>
            </a:gsLst>
            <a:lin ang="0" scaled="1"/>
          </a:gradFill>
        </p:spPr>
        <p:txBody>
          <a:bodyPr>
            <a:normAutofit fontScale="90000"/>
          </a:bodyPr>
          <a:lstStyle/>
          <a:p>
            <a:pPr eaLnBrk="1" fontAlgn="auto" hangingPunct="1">
              <a:spcAft>
                <a:spcPts val="0"/>
              </a:spcAft>
              <a:defRPr/>
            </a:pPr>
            <a:r>
              <a:rPr lang="ar-SA" altLang="zh-CN" sz="4000" b="1" i="1"/>
              <a:t>توصيه هاي كوچك براي مقابله سازگارانه با استرس(بالا بردن توان عمومي مقابله)</a:t>
            </a:r>
            <a:endParaRPr lang="en-US" altLang="fa-IR" sz="4000" b="1" i="1"/>
          </a:p>
        </p:txBody>
      </p:sp>
      <p:sp>
        <p:nvSpPr>
          <p:cNvPr id="73731" name="Rectangle 3"/>
          <p:cNvSpPr>
            <a:spLocks noGrp="1" noChangeArrowheads="1"/>
          </p:cNvSpPr>
          <p:nvPr>
            <p:ph type="body" sz="half" idx="1"/>
          </p:nvPr>
        </p:nvSpPr>
        <p:spPr>
          <a:xfrm>
            <a:off x="468313" y="2276475"/>
            <a:ext cx="7608887" cy="3673475"/>
          </a:xfrm>
          <a:gradFill rotWithShape="1">
            <a:gsLst>
              <a:gs pos="0">
                <a:srgbClr val="FFCCCC"/>
              </a:gs>
              <a:gs pos="50000">
                <a:srgbClr val="FFCCFF"/>
              </a:gs>
              <a:gs pos="100000">
                <a:srgbClr val="FFCCCC"/>
              </a:gs>
            </a:gsLst>
            <a:lin ang="5400000" scaled="1"/>
          </a:gradFill>
        </p:spPr>
        <p:txBody>
          <a:bodyPr/>
          <a:lstStyle/>
          <a:p>
            <a:pPr algn="justLow" eaLnBrk="1" fontAlgn="auto" hangingPunct="1">
              <a:spcAft>
                <a:spcPts val="0"/>
              </a:spcAft>
              <a:defRPr/>
            </a:pPr>
            <a:r>
              <a:rPr lang="ar-SA" altLang="fa-IR" sz="2800" b="1" i="1" dirty="0">
                <a:cs typeface="Titr" pitchFamily="2" charset="0"/>
              </a:rPr>
              <a:t>محدوديتهايتان را بسنجيد و سپس بگويي</a:t>
            </a:r>
            <a:r>
              <a:rPr lang="fa-IR" altLang="fa-IR" sz="2800" b="1" i="1" dirty="0">
                <a:cs typeface="Titr" pitchFamily="2" charset="0"/>
              </a:rPr>
              <a:t>د نه</a:t>
            </a:r>
            <a:r>
              <a:rPr lang="ar-SA" altLang="fa-IR" sz="2800" b="1" i="1" dirty="0">
                <a:cs typeface="Titr" pitchFamily="2" charset="0"/>
              </a:rPr>
              <a:t> </a:t>
            </a:r>
            <a:endParaRPr lang="fa-IR" altLang="fa-IR" sz="2800" b="1" i="1" dirty="0">
              <a:cs typeface="Titr" pitchFamily="2" charset="0"/>
            </a:endParaRPr>
          </a:p>
          <a:p>
            <a:pPr algn="justLow" eaLnBrk="1" fontAlgn="auto" hangingPunct="1">
              <a:spcAft>
                <a:spcPts val="0"/>
              </a:spcAft>
              <a:defRPr/>
            </a:pPr>
            <a:r>
              <a:rPr lang="ar-SA" altLang="fa-IR" sz="2800" b="1" i="1" dirty="0">
                <a:cs typeface="Titr" pitchFamily="2" charset="0"/>
              </a:rPr>
              <a:t>اهداف كوتاه مدت تعيين كرده و آنها را اولويت بندي كنيد.</a:t>
            </a:r>
          </a:p>
          <a:p>
            <a:pPr algn="justLow" eaLnBrk="1" fontAlgn="auto" hangingPunct="1">
              <a:spcAft>
                <a:spcPts val="0"/>
              </a:spcAft>
              <a:defRPr/>
            </a:pPr>
            <a:r>
              <a:rPr lang="ar-SA" altLang="fa-IR" sz="2800" b="1" i="1" dirty="0">
                <a:cs typeface="Titr" pitchFamily="2" charset="0"/>
              </a:rPr>
              <a:t>كارها را به ديگران محول كنيد. </a:t>
            </a:r>
          </a:p>
          <a:p>
            <a:pPr algn="justLow" eaLnBrk="1" fontAlgn="auto" hangingPunct="1">
              <a:spcAft>
                <a:spcPts val="0"/>
              </a:spcAft>
              <a:defRPr/>
            </a:pPr>
            <a:r>
              <a:rPr lang="ar-SA" altLang="fa-IR" sz="2800" b="1" i="1" dirty="0">
                <a:cs typeface="Titr" pitchFamily="2" charset="0"/>
              </a:rPr>
              <a:t>در چهار چوب توانايي مالي خودتان زندگي كنيد.</a:t>
            </a:r>
            <a:endParaRPr lang="en-US" altLang="fa-IR" sz="2800" b="1" i="1" dirty="0">
              <a:cs typeface="Titr" pitchFamily="2" charset="0"/>
            </a:endParaRPr>
          </a:p>
        </p:txBody>
      </p:sp>
      <p:sp>
        <p:nvSpPr>
          <p:cNvPr id="45060"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9489ECC2-C38B-4316-B088-6F7AB443F2E0}" type="slidenum">
              <a:rPr lang="ar-SA" altLang="fa-IR" sz="1000" smtClean="0">
                <a:latin typeface="Arial" panose="020B0604020202020204" pitchFamily="34" charset="0"/>
              </a:rPr>
              <a:pPr>
                <a:lnSpc>
                  <a:spcPct val="100000"/>
                </a:lnSpc>
                <a:spcBef>
                  <a:spcPct val="0"/>
                </a:spcBef>
                <a:buClrTx/>
                <a:buFontTx/>
                <a:buNone/>
              </a:pPr>
              <a:t>20</a:t>
            </a:fld>
            <a:endParaRPr lang="en-US" altLang="fa-IR" sz="1000" smtClean="0">
              <a:latin typeface="Arial" panose="020B0604020202020204" pitchFamily="34"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3730"/>
                                        </p:tgtEl>
                                        <p:attrNameLst>
                                          <p:attrName>style.visibility</p:attrName>
                                        </p:attrNameLst>
                                      </p:cBhvr>
                                      <p:to>
                                        <p:strVal val="visible"/>
                                      </p:to>
                                    </p:set>
                                  </p:childTnLst>
                                </p:cTn>
                              </p:par>
                            </p:childTnLst>
                          </p:cTn>
                        </p:par>
                        <p:par>
                          <p:cTn id="7" fill="hold" nodeType="afterGroup">
                            <p:stCondLst>
                              <p:cond delay="500"/>
                            </p:stCondLst>
                            <p:childTnLst>
                              <p:par>
                                <p:cTn id="8" presetID="23" presetClass="entr" presetSubtype="16" fill="hold" grpId="0" nodeType="afterEffect">
                                  <p:stCondLst>
                                    <p:cond delay="400"/>
                                  </p:stCondLst>
                                  <p:childTnLst>
                                    <p:set>
                                      <p:cBhvr>
                                        <p:cTn id="9" dur="1" fill="hold">
                                          <p:stCondLst>
                                            <p:cond delay="0"/>
                                          </p:stCondLst>
                                        </p:cTn>
                                        <p:tgtEl>
                                          <p:spTgt spid="73731">
                                            <p:bg/>
                                          </p:spTgt>
                                        </p:tgtEl>
                                        <p:attrNameLst>
                                          <p:attrName>style.visibility</p:attrName>
                                        </p:attrNameLst>
                                      </p:cBhvr>
                                      <p:to>
                                        <p:strVal val="visible"/>
                                      </p:to>
                                    </p:set>
                                    <p:anim calcmode="lin" valueType="num">
                                      <p:cBhvr>
                                        <p:cTn id="10" dur="500" fill="hold"/>
                                        <p:tgtEl>
                                          <p:spTgt spid="73731">
                                            <p:bg/>
                                          </p:spTgt>
                                        </p:tgtEl>
                                        <p:attrNameLst>
                                          <p:attrName>ppt_w</p:attrName>
                                        </p:attrNameLst>
                                      </p:cBhvr>
                                      <p:tavLst>
                                        <p:tav tm="0">
                                          <p:val>
                                            <p:fltVal val="0"/>
                                          </p:val>
                                        </p:tav>
                                        <p:tav tm="100000">
                                          <p:val>
                                            <p:strVal val="#ppt_w"/>
                                          </p:val>
                                        </p:tav>
                                      </p:tavLst>
                                    </p:anim>
                                    <p:anim calcmode="lin" valueType="num">
                                      <p:cBhvr>
                                        <p:cTn id="11" dur="500" fill="hold"/>
                                        <p:tgtEl>
                                          <p:spTgt spid="73731">
                                            <p:bg/>
                                          </p:spTgt>
                                        </p:tgtEl>
                                        <p:attrNameLst>
                                          <p:attrName>ppt_h</p:attrName>
                                        </p:attrNameLst>
                                      </p:cBhvr>
                                      <p:tavLst>
                                        <p:tav tm="0">
                                          <p:val>
                                            <p:fltVal val="0"/>
                                          </p:val>
                                        </p:tav>
                                        <p:tav tm="100000">
                                          <p:val>
                                            <p:strVal val="#ppt_h"/>
                                          </p:val>
                                        </p:tav>
                                      </p:tavLst>
                                    </p:anim>
                                  </p:childTnLst>
                                </p:cTn>
                              </p:par>
                            </p:childTnLst>
                          </p:cTn>
                        </p:par>
                        <p:par>
                          <p:cTn id="12" fill="hold" nodeType="afterGroup">
                            <p:stCondLst>
                              <p:cond delay="1400"/>
                            </p:stCondLst>
                            <p:childTnLst>
                              <p:par>
                                <p:cTn id="13" presetID="23" presetClass="entr" presetSubtype="16" fill="hold" grpId="0" nodeType="afterEffect">
                                  <p:stCondLst>
                                    <p:cond delay="400"/>
                                  </p:stCondLst>
                                  <p:childTnLst>
                                    <p:set>
                                      <p:cBhvr>
                                        <p:cTn id="14" dur="1" fill="hold">
                                          <p:stCondLst>
                                            <p:cond delay="0"/>
                                          </p:stCondLst>
                                        </p:cTn>
                                        <p:tgtEl>
                                          <p:spTgt spid="73731">
                                            <p:txEl>
                                              <p:pRg st="0" end="0"/>
                                            </p:txEl>
                                          </p:spTgt>
                                        </p:tgtEl>
                                        <p:attrNameLst>
                                          <p:attrName>style.visibility</p:attrName>
                                        </p:attrNameLst>
                                      </p:cBhvr>
                                      <p:to>
                                        <p:strVal val="visible"/>
                                      </p:to>
                                    </p:set>
                                    <p:anim calcmode="lin" valueType="num">
                                      <p:cBhvr>
                                        <p:cTn id="15" dur="500" fill="hold"/>
                                        <p:tgtEl>
                                          <p:spTgt spid="73731">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3731">
                                            <p:txEl>
                                              <p:pRg st="0" end="0"/>
                                            </p:txEl>
                                          </p:spTgt>
                                        </p:tgtEl>
                                        <p:attrNameLst>
                                          <p:attrName>ppt_h</p:attrName>
                                        </p:attrNameLst>
                                      </p:cBhvr>
                                      <p:tavLst>
                                        <p:tav tm="0">
                                          <p:val>
                                            <p:fltVal val="0"/>
                                          </p:val>
                                        </p:tav>
                                        <p:tav tm="100000">
                                          <p:val>
                                            <p:strVal val="#ppt_h"/>
                                          </p:val>
                                        </p:tav>
                                      </p:tavLst>
                                    </p:anim>
                                  </p:childTnLst>
                                </p:cTn>
                              </p:par>
                            </p:childTnLst>
                          </p:cTn>
                        </p:par>
                        <p:par>
                          <p:cTn id="17" fill="hold" nodeType="afterGroup">
                            <p:stCondLst>
                              <p:cond delay="2300"/>
                            </p:stCondLst>
                            <p:childTnLst>
                              <p:par>
                                <p:cTn id="18" presetID="23" presetClass="entr" presetSubtype="16" fill="hold" grpId="0" nodeType="afterEffect">
                                  <p:stCondLst>
                                    <p:cond delay="400"/>
                                  </p:stCondLst>
                                  <p:childTnLst>
                                    <p:set>
                                      <p:cBhvr>
                                        <p:cTn id="19" dur="1" fill="hold">
                                          <p:stCondLst>
                                            <p:cond delay="0"/>
                                          </p:stCondLst>
                                        </p:cTn>
                                        <p:tgtEl>
                                          <p:spTgt spid="73731">
                                            <p:txEl>
                                              <p:pRg st="1" end="1"/>
                                            </p:txEl>
                                          </p:spTgt>
                                        </p:tgtEl>
                                        <p:attrNameLst>
                                          <p:attrName>style.visibility</p:attrName>
                                        </p:attrNameLst>
                                      </p:cBhvr>
                                      <p:to>
                                        <p:strVal val="visible"/>
                                      </p:to>
                                    </p:set>
                                    <p:anim calcmode="lin" valueType="num">
                                      <p:cBhvr>
                                        <p:cTn id="20" dur="500" fill="hold"/>
                                        <p:tgtEl>
                                          <p:spTgt spid="73731">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73731">
                                            <p:txEl>
                                              <p:pRg st="1" end="1"/>
                                            </p:txEl>
                                          </p:spTgt>
                                        </p:tgtEl>
                                        <p:attrNameLst>
                                          <p:attrName>ppt_h</p:attrName>
                                        </p:attrNameLst>
                                      </p:cBhvr>
                                      <p:tavLst>
                                        <p:tav tm="0">
                                          <p:val>
                                            <p:fltVal val="0"/>
                                          </p:val>
                                        </p:tav>
                                        <p:tav tm="100000">
                                          <p:val>
                                            <p:strVal val="#ppt_h"/>
                                          </p:val>
                                        </p:tav>
                                      </p:tavLst>
                                    </p:anim>
                                  </p:childTnLst>
                                </p:cTn>
                              </p:par>
                            </p:childTnLst>
                          </p:cTn>
                        </p:par>
                        <p:par>
                          <p:cTn id="22" fill="hold" nodeType="afterGroup">
                            <p:stCondLst>
                              <p:cond delay="3200"/>
                            </p:stCondLst>
                            <p:childTnLst>
                              <p:par>
                                <p:cTn id="23" presetID="23" presetClass="entr" presetSubtype="16" fill="hold" grpId="0" nodeType="afterEffect">
                                  <p:stCondLst>
                                    <p:cond delay="400"/>
                                  </p:stCondLst>
                                  <p:childTnLst>
                                    <p:set>
                                      <p:cBhvr>
                                        <p:cTn id="24" dur="1" fill="hold">
                                          <p:stCondLst>
                                            <p:cond delay="0"/>
                                          </p:stCondLst>
                                        </p:cTn>
                                        <p:tgtEl>
                                          <p:spTgt spid="73731">
                                            <p:txEl>
                                              <p:pRg st="2" end="2"/>
                                            </p:txEl>
                                          </p:spTgt>
                                        </p:tgtEl>
                                        <p:attrNameLst>
                                          <p:attrName>style.visibility</p:attrName>
                                        </p:attrNameLst>
                                      </p:cBhvr>
                                      <p:to>
                                        <p:strVal val="visible"/>
                                      </p:to>
                                    </p:set>
                                    <p:anim calcmode="lin" valueType="num">
                                      <p:cBhvr>
                                        <p:cTn id="25" dur="500" fill="hold"/>
                                        <p:tgtEl>
                                          <p:spTgt spid="73731">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73731">
                                            <p:txEl>
                                              <p:pRg st="2" end="2"/>
                                            </p:txEl>
                                          </p:spTgt>
                                        </p:tgtEl>
                                        <p:attrNameLst>
                                          <p:attrName>ppt_h</p:attrName>
                                        </p:attrNameLst>
                                      </p:cBhvr>
                                      <p:tavLst>
                                        <p:tav tm="0">
                                          <p:val>
                                            <p:fltVal val="0"/>
                                          </p:val>
                                        </p:tav>
                                        <p:tav tm="100000">
                                          <p:val>
                                            <p:strVal val="#ppt_h"/>
                                          </p:val>
                                        </p:tav>
                                      </p:tavLst>
                                    </p:anim>
                                  </p:childTnLst>
                                </p:cTn>
                              </p:par>
                            </p:childTnLst>
                          </p:cTn>
                        </p:par>
                        <p:par>
                          <p:cTn id="27" fill="hold" nodeType="afterGroup">
                            <p:stCondLst>
                              <p:cond delay="4100"/>
                            </p:stCondLst>
                            <p:childTnLst>
                              <p:par>
                                <p:cTn id="28" presetID="23" presetClass="entr" presetSubtype="16" fill="hold" grpId="0" nodeType="afterEffect">
                                  <p:stCondLst>
                                    <p:cond delay="400"/>
                                  </p:stCondLst>
                                  <p:childTnLst>
                                    <p:set>
                                      <p:cBhvr>
                                        <p:cTn id="29" dur="1" fill="hold">
                                          <p:stCondLst>
                                            <p:cond delay="0"/>
                                          </p:stCondLst>
                                        </p:cTn>
                                        <p:tgtEl>
                                          <p:spTgt spid="73731">
                                            <p:txEl>
                                              <p:pRg st="3" end="3"/>
                                            </p:txEl>
                                          </p:spTgt>
                                        </p:tgtEl>
                                        <p:attrNameLst>
                                          <p:attrName>style.visibility</p:attrName>
                                        </p:attrNameLst>
                                      </p:cBhvr>
                                      <p:to>
                                        <p:strVal val="visible"/>
                                      </p:to>
                                    </p:set>
                                    <p:anim calcmode="lin" valueType="num">
                                      <p:cBhvr>
                                        <p:cTn id="30" dur="500" fill="hold"/>
                                        <p:tgtEl>
                                          <p:spTgt spid="73731">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7373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nimBg="1" autoUpdateAnimBg="0"/>
      <p:bldP spid="73731" grpId="0" build="p" animBg="1" autoUpdateAnimBg="0" advAuto="40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gradFill rotWithShape="1">
            <a:gsLst>
              <a:gs pos="0">
                <a:schemeClr val="accent1">
                  <a:gamma/>
                  <a:shade val="46275"/>
                  <a:invGamma/>
                </a:schemeClr>
              </a:gs>
              <a:gs pos="50000">
                <a:schemeClr val="accent1"/>
              </a:gs>
              <a:gs pos="100000">
                <a:schemeClr val="accent1">
                  <a:gamma/>
                  <a:shade val="46275"/>
                  <a:invGamma/>
                </a:schemeClr>
              </a:gs>
            </a:gsLst>
            <a:lin ang="18900000" scaled="1"/>
          </a:gradFill>
        </p:spPr>
        <p:txBody>
          <a:bodyPr>
            <a:normAutofit fontScale="90000"/>
          </a:bodyPr>
          <a:lstStyle/>
          <a:p>
            <a:pPr eaLnBrk="1" fontAlgn="auto" hangingPunct="1">
              <a:spcAft>
                <a:spcPts val="0"/>
              </a:spcAft>
              <a:defRPr/>
            </a:pPr>
            <a:r>
              <a:rPr lang="ar-SA" altLang="zh-CN" sz="4000" b="1" i="1"/>
              <a:t>توصيه هاي كوچك براي مقابله سازگارانه با استرس(بالا بردن توان عمومي مقابله)</a:t>
            </a:r>
            <a:endParaRPr lang="en-US" altLang="fa-IR" sz="4000" b="1" i="1"/>
          </a:p>
        </p:txBody>
      </p:sp>
      <p:sp>
        <p:nvSpPr>
          <p:cNvPr id="74755" name="Rectangle 3"/>
          <p:cNvSpPr>
            <a:spLocks noGrp="1" noChangeArrowheads="1"/>
          </p:cNvSpPr>
          <p:nvPr>
            <p:ph type="body" sz="half" idx="1"/>
          </p:nvPr>
        </p:nvSpPr>
        <p:spPr>
          <a:xfrm>
            <a:off x="457200" y="1600200"/>
            <a:ext cx="8153400" cy="4525963"/>
          </a:xfrm>
          <a:gradFill rotWithShape="1">
            <a:gsLst>
              <a:gs pos="0">
                <a:schemeClr val="accent1"/>
              </a:gs>
              <a:gs pos="100000">
                <a:schemeClr val="bg2"/>
              </a:gs>
            </a:gsLst>
            <a:lin ang="18900000" scaled="1"/>
          </a:gradFill>
        </p:spPr>
        <p:txBody>
          <a:bodyPr/>
          <a:lstStyle/>
          <a:p>
            <a:pPr eaLnBrk="1" fontAlgn="auto" hangingPunct="1">
              <a:spcAft>
                <a:spcPts val="0"/>
              </a:spcAft>
              <a:defRPr/>
            </a:pPr>
            <a:r>
              <a:rPr lang="ar-SA" altLang="fa-IR" sz="2800" b="1" i="1">
                <a:solidFill>
                  <a:srgbClr val="333399"/>
                </a:solidFill>
                <a:cs typeface="Titr" pitchFamily="2" charset="0"/>
              </a:rPr>
              <a:t>مهارتهاي خود را در مديريت زمان افزايش دهيد. </a:t>
            </a:r>
          </a:p>
          <a:p>
            <a:pPr eaLnBrk="1" fontAlgn="auto" hangingPunct="1">
              <a:spcAft>
                <a:spcPts val="0"/>
              </a:spcAft>
              <a:defRPr/>
            </a:pPr>
            <a:r>
              <a:rPr lang="ar-SA" altLang="fa-IR" sz="2800" b="1" i="1">
                <a:solidFill>
                  <a:srgbClr val="333399"/>
                </a:solidFill>
                <a:cs typeface="Titr" pitchFamily="2" charset="0"/>
              </a:rPr>
              <a:t>وقت  تلف  نكنيد  /   كارها  را معوق نگذاريد  . </a:t>
            </a:r>
          </a:p>
          <a:p>
            <a:pPr eaLnBrk="1" fontAlgn="auto" hangingPunct="1">
              <a:spcAft>
                <a:spcPts val="0"/>
              </a:spcAft>
              <a:defRPr/>
            </a:pPr>
            <a:r>
              <a:rPr lang="ar-SA" altLang="fa-IR" sz="2800" b="1" i="1">
                <a:solidFill>
                  <a:srgbClr val="333399"/>
                </a:solidFill>
                <a:cs typeface="Titr" pitchFamily="2" charset="0"/>
              </a:rPr>
              <a:t>مطابق فهرست زندگي كنيد.      </a:t>
            </a:r>
            <a:endParaRPr lang="fa-IR" altLang="fa-IR" sz="2800" b="1" i="1">
              <a:solidFill>
                <a:srgbClr val="333399"/>
              </a:solidFill>
              <a:cs typeface="Titr" pitchFamily="2" charset="0"/>
            </a:endParaRPr>
          </a:p>
          <a:p>
            <a:pPr eaLnBrk="1" fontAlgn="auto" hangingPunct="1">
              <a:spcAft>
                <a:spcPts val="0"/>
              </a:spcAft>
              <a:defRPr/>
            </a:pPr>
            <a:r>
              <a:rPr lang="ar-SA" altLang="fa-IR" sz="2800" b="1" i="1">
                <a:solidFill>
                  <a:srgbClr val="333399"/>
                </a:solidFill>
                <a:cs typeface="Titr" pitchFamily="2" charset="0"/>
              </a:rPr>
              <a:t>  تلفنهايتان را جواب ندهيد.</a:t>
            </a:r>
            <a:endParaRPr lang="ar-SA" altLang="zh-CN" sz="2800" b="1" i="1">
              <a:solidFill>
                <a:srgbClr val="333399"/>
              </a:solidFill>
              <a:cs typeface="Titr" pitchFamily="2" charset="0"/>
            </a:endParaRPr>
          </a:p>
          <a:p>
            <a:pPr eaLnBrk="1" fontAlgn="auto" hangingPunct="1">
              <a:spcAft>
                <a:spcPts val="0"/>
              </a:spcAft>
              <a:defRPr/>
            </a:pPr>
            <a:r>
              <a:rPr lang="ar-SA" altLang="zh-CN" sz="2800" b="1" i="1">
                <a:solidFill>
                  <a:srgbClr val="333399"/>
                </a:solidFill>
                <a:cs typeface="Titr" pitchFamily="2" charset="0"/>
              </a:rPr>
              <a:t>نظم دهنده حرفه اي باشيد.</a:t>
            </a:r>
            <a:endParaRPr lang="fa-IR" altLang="zh-CN" sz="2800" b="1" i="1">
              <a:solidFill>
                <a:srgbClr val="333399"/>
              </a:solidFill>
              <a:cs typeface="Titr" pitchFamily="2" charset="0"/>
            </a:endParaRPr>
          </a:p>
          <a:p>
            <a:pPr eaLnBrk="1" fontAlgn="auto" hangingPunct="1">
              <a:spcAft>
                <a:spcPts val="0"/>
              </a:spcAft>
              <a:defRPr/>
            </a:pPr>
            <a:r>
              <a:rPr lang="ar-SA" altLang="fa-IR" sz="2800" b="1" i="1">
                <a:solidFill>
                  <a:srgbClr val="333399"/>
                </a:solidFill>
                <a:cs typeface="Titr" pitchFamily="2" charset="0"/>
              </a:rPr>
              <a:t>يك زنگ تفريح يا زماني براي فرار براي خودتان در   نظر بگيريد.</a:t>
            </a:r>
            <a:endParaRPr lang="ar-SA" altLang="zh-CN" sz="2800" b="1" i="1">
              <a:solidFill>
                <a:srgbClr val="333399"/>
              </a:solidFill>
              <a:cs typeface="Titr" pitchFamily="2" charset="0"/>
            </a:endParaRPr>
          </a:p>
          <a:p>
            <a:pPr eaLnBrk="1" fontAlgn="auto" hangingPunct="1">
              <a:spcAft>
                <a:spcPts val="0"/>
              </a:spcAft>
              <a:defRPr/>
            </a:pPr>
            <a:r>
              <a:rPr lang="ar-SA" altLang="zh-CN" sz="2800" b="1" i="1">
                <a:solidFill>
                  <a:srgbClr val="333399"/>
                </a:solidFill>
                <a:cs typeface="Titr" pitchFamily="2" charset="0"/>
              </a:rPr>
              <a:t>جايي يا زماني براي اتفاقات غير مترقبه در نظر بگيريد.</a:t>
            </a:r>
            <a:r>
              <a:rPr lang="en-US" altLang="zh-CN" sz="2800">
                <a:solidFill>
                  <a:srgbClr val="333399"/>
                </a:solidFill>
              </a:rPr>
              <a:t> </a:t>
            </a:r>
            <a:endParaRPr lang="en-US" altLang="fa-IR" sz="2800">
              <a:solidFill>
                <a:srgbClr val="333399"/>
              </a:solidFill>
            </a:endParaRPr>
          </a:p>
        </p:txBody>
      </p:sp>
      <p:sp>
        <p:nvSpPr>
          <p:cNvPr id="74757" name="Rectangle 5"/>
          <p:cNvSpPr>
            <a:spLocks noGrp="1" noChangeArrowheads="1"/>
          </p:cNvSpPr>
          <p:nvPr>
            <p:ph sz="half" idx="2"/>
          </p:nvPr>
        </p:nvSpPr>
        <p:spPr>
          <a:xfrm>
            <a:off x="8610600" y="5957888"/>
            <a:ext cx="76200" cy="168275"/>
          </a:xfrm>
        </p:spPr>
        <p:txBody>
          <a:bodyPr>
            <a:normAutofit fontScale="25000" lnSpcReduction="20000"/>
          </a:bodyPr>
          <a:lstStyle/>
          <a:p>
            <a:pPr eaLnBrk="1" fontAlgn="auto" hangingPunct="1">
              <a:spcAft>
                <a:spcPts val="0"/>
              </a:spcAft>
              <a:defRPr/>
            </a:pPr>
            <a:endParaRPr lang="en-US" altLang="fa-IR" sz="2800"/>
          </a:p>
        </p:txBody>
      </p:sp>
      <p:sp>
        <p:nvSpPr>
          <p:cNvPr id="46085"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8A230990-251C-4F4F-B554-96905B52A496}" type="slidenum">
              <a:rPr lang="ar-SA" altLang="fa-IR" sz="1000" smtClean="0">
                <a:latin typeface="Arial" panose="020B0604020202020204" pitchFamily="34" charset="0"/>
              </a:rPr>
              <a:pPr>
                <a:lnSpc>
                  <a:spcPct val="100000"/>
                </a:lnSpc>
                <a:spcBef>
                  <a:spcPct val="0"/>
                </a:spcBef>
                <a:buClrTx/>
                <a:buFontTx/>
                <a:buNone/>
              </a:pPr>
              <a:t>21</a:t>
            </a:fld>
            <a:endParaRPr lang="en-US" altLang="fa-IR" sz="1000" smtClean="0">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74754">
                                            <p:txEl>
                                              <p:charRg st="4294967295" end="4294967295"/>
                                            </p:txEl>
                                          </p:spTgt>
                                        </p:tgtEl>
                                        <p:attrNameLst>
                                          <p:attrName>style.visibility</p:attrName>
                                        </p:attrNameLst>
                                      </p:cBhvr>
                                      <p:to>
                                        <p:strVal val="visible"/>
                                      </p:to>
                                    </p:set>
                                    <p:animEffect transition="in" filter="randombar(horizontal)">
                                      <p:cBhvr>
                                        <p:cTn id="7" dur="500"/>
                                        <p:tgtEl>
                                          <p:spTgt spid="74754">
                                            <p:txEl>
                                              <p:charRg st="4294967295" end="4294967295"/>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4755">
                                            <p:txEl>
                                              <p:pRg st="0" end="0"/>
                                            </p:txEl>
                                          </p:spTgt>
                                        </p:tgtEl>
                                        <p:attrNameLst>
                                          <p:attrName>style.visibility</p:attrName>
                                        </p:attrNameLst>
                                      </p:cBhvr>
                                      <p:to>
                                        <p:strVal val="visible"/>
                                      </p:to>
                                    </p:set>
                                    <p:animEffect transition="in" filter="randombar(horizontal)">
                                      <p:cBhvr>
                                        <p:cTn id="12" dur="500"/>
                                        <p:tgtEl>
                                          <p:spTgt spid="747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4755">
                                            <p:txEl>
                                              <p:pRg st="1" end="1"/>
                                            </p:txEl>
                                          </p:spTgt>
                                        </p:tgtEl>
                                        <p:attrNameLst>
                                          <p:attrName>style.visibility</p:attrName>
                                        </p:attrNameLst>
                                      </p:cBhvr>
                                      <p:to>
                                        <p:strVal val="visible"/>
                                      </p:to>
                                    </p:set>
                                    <p:animEffect transition="in" filter="randombar(horizontal)">
                                      <p:cBhvr>
                                        <p:cTn id="17" dur="500"/>
                                        <p:tgtEl>
                                          <p:spTgt spid="7475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4755">
                                            <p:txEl>
                                              <p:pRg st="2" end="2"/>
                                            </p:txEl>
                                          </p:spTgt>
                                        </p:tgtEl>
                                        <p:attrNameLst>
                                          <p:attrName>style.visibility</p:attrName>
                                        </p:attrNameLst>
                                      </p:cBhvr>
                                      <p:to>
                                        <p:strVal val="visible"/>
                                      </p:to>
                                    </p:set>
                                    <p:animEffect transition="in" filter="randombar(horizontal)">
                                      <p:cBhvr>
                                        <p:cTn id="22" dur="500"/>
                                        <p:tgtEl>
                                          <p:spTgt spid="7475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74755">
                                            <p:txEl>
                                              <p:pRg st="3" end="3"/>
                                            </p:txEl>
                                          </p:spTgt>
                                        </p:tgtEl>
                                        <p:attrNameLst>
                                          <p:attrName>style.visibility</p:attrName>
                                        </p:attrNameLst>
                                      </p:cBhvr>
                                      <p:to>
                                        <p:strVal val="visible"/>
                                      </p:to>
                                    </p:set>
                                    <p:animEffect transition="in" filter="randombar(horizontal)">
                                      <p:cBhvr>
                                        <p:cTn id="27" dur="500"/>
                                        <p:tgtEl>
                                          <p:spTgt spid="7475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74755">
                                            <p:txEl>
                                              <p:pRg st="4" end="4"/>
                                            </p:txEl>
                                          </p:spTgt>
                                        </p:tgtEl>
                                        <p:attrNameLst>
                                          <p:attrName>style.visibility</p:attrName>
                                        </p:attrNameLst>
                                      </p:cBhvr>
                                      <p:to>
                                        <p:strVal val="visible"/>
                                      </p:to>
                                    </p:set>
                                    <p:animEffect transition="in" filter="randombar(horizontal)">
                                      <p:cBhvr>
                                        <p:cTn id="32" dur="500"/>
                                        <p:tgtEl>
                                          <p:spTgt spid="74755">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74755">
                                            <p:txEl>
                                              <p:pRg st="5" end="5"/>
                                            </p:txEl>
                                          </p:spTgt>
                                        </p:tgtEl>
                                        <p:attrNameLst>
                                          <p:attrName>style.visibility</p:attrName>
                                        </p:attrNameLst>
                                      </p:cBhvr>
                                      <p:to>
                                        <p:strVal val="visible"/>
                                      </p:to>
                                    </p:set>
                                    <p:animEffect transition="in" filter="randombar(horizontal)">
                                      <p:cBhvr>
                                        <p:cTn id="37" dur="500"/>
                                        <p:tgtEl>
                                          <p:spTgt spid="74755">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74755">
                                            <p:txEl>
                                              <p:pRg st="6" end="6"/>
                                            </p:txEl>
                                          </p:spTgt>
                                        </p:tgtEl>
                                        <p:attrNameLst>
                                          <p:attrName>style.visibility</p:attrName>
                                        </p:attrNameLst>
                                      </p:cBhvr>
                                      <p:to>
                                        <p:strVal val="visible"/>
                                      </p:to>
                                    </p:set>
                                    <p:animEffect transition="in" filter="randombar(horizontal)">
                                      <p:cBhvr>
                                        <p:cTn id="42" dur="500"/>
                                        <p:tgtEl>
                                          <p:spTgt spid="7475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autoUpdateAnimBg="0"/>
      <p:bldP spid="7475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gradFill rotWithShape="1">
            <a:gsLst>
              <a:gs pos="0">
                <a:srgbClr val="FFEBFA"/>
              </a:gs>
              <a:gs pos="15000">
                <a:srgbClr val="C4D6EB"/>
              </a:gs>
              <a:gs pos="30001">
                <a:srgbClr val="85C2FF"/>
              </a:gs>
              <a:gs pos="50000">
                <a:srgbClr val="5E9EFF"/>
              </a:gs>
              <a:gs pos="70000">
                <a:srgbClr val="85C2FF"/>
              </a:gs>
              <a:gs pos="85000">
                <a:srgbClr val="C4D6EB"/>
              </a:gs>
              <a:gs pos="100000">
                <a:srgbClr val="FFEBFA"/>
              </a:gs>
            </a:gsLst>
            <a:lin ang="5400000" scaled="1"/>
          </a:gradFill>
        </p:spPr>
        <p:txBody>
          <a:bodyPr>
            <a:normAutofit fontScale="90000"/>
          </a:bodyPr>
          <a:lstStyle/>
          <a:p>
            <a:pPr eaLnBrk="1" fontAlgn="auto" hangingPunct="1">
              <a:spcAft>
                <a:spcPts val="0"/>
              </a:spcAft>
              <a:defRPr/>
            </a:pPr>
            <a:r>
              <a:rPr lang="ar-SA" altLang="zh-CN" sz="4000" b="1" i="1">
                <a:solidFill>
                  <a:srgbClr val="333399"/>
                </a:solidFill>
              </a:rPr>
              <a:t>توصيه هاي كوچك براي مقابله سازگارانه با استرس(بالا بردن توان عمومي مقابله)</a:t>
            </a:r>
            <a:endParaRPr lang="en-US" altLang="fa-IR" sz="4000" b="1" i="1">
              <a:solidFill>
                <a:srgbClr val="333399"/>
              </a:solidFill>
            </a:endParaRPr>
          </a:p>
        </p:txBody>
      </p:sp>
      <p:sp>
        <p:nvSpPr>
          <p:cNvPr id="76803" name="Rectangle 3"/>
          <p:cNvSpPr>
            <a:spLocks noGrp="1" noChangeArrowheads="1"/>
          </p:cNvSpPr>
          <p:nvPr>
            <p:ph type="body" sz="half" idx="1"/>
          </p:nvPr>
        </p:nvSpPr>
        <p:spPr>
          <a:xfrm>
            <a:off x="228600" y="1905000"/>
            <a:ext cx="8229600" cy="4525963"/>
          </a:xfrm>
          <a:gradFill rotWithShape="1">
            <a:gsLst>
              <a:gs pos="0">
                <a:srgbClr val="FFEBFA"/>
              </a:gs>
              <a:gs pos="15000">
                <a:srgbClr val="C4D6EB"/>
              </a:gs>
              <a:gs pos="30001">
                <a:srgbClr val="85C2FF"/>
              </a:gs>
              <a:gs pos="50000">
                <a:srgbClr val="5E9EFF"/>
              </a:gs>
              <a:gs pos="70000">
                <a:srgbClr val="85C2FF"/>
              </a:gs>
              <a:gs pos="85000">
                <a:srgbClr val="C4D6EB"/>
              </a:gs>
              <a:gs pos="100000">
                <a:srgbClr val="FFEBFA"/>
              </a:gs>
            </a:gsLst>
            <a:lin ang="5400000" scaled="1"/>
          </a:gradFill>
        </p:spPr>
        <p:txBody>
          <a:bodyPr/>
          <a:lstStyle/>
          <a:p>
            <a:pPr eaLnBrk="1" fontAlgn="auto" hangingPunct="1">
              <a:spcAft>
                <a:spcPts val="0"/>
              </a:spcAft>
              <a:defRPr/>
            </a:pPr>
            <a:r>
              <a:rPr lang="ar-SA" altLang="fa-IR" sz="2800" b="1" i="1" dirty="0">
                <a:solidFill>
                  <a:srgbClr val="000066"/>
                </a:solidFill>
                <a:cs typeface="Titr" pitchFamily="2" charset="0"/>
              </a:rPr>
              <a:t>فهرست رويدادهاي استرس آفرين خودتان را تهيه كنيد.</a:t>
            </a:r>
          </a:p>
          <a:p>
            <a:pPr eaLnBrk="1" fontAlgn="auto" hangingPunct="1">
              <a:spcAft>
                <a:spcPts val="0"/>
              </a:spcAft>
              <a:defRPr/>
            </a:pPr>
            <a:r>
              <a:rPr lang="ar-SA" altLang="fa-IR" sz="2800" b="1" i="1" dirty="0">
                <a:solidFill>
                  <a:srgbClr val="000066"/>
                </a:solidFill>
                <a:cs typeface="Titr" pitchFamily="2" charset="0"/>
              </a:rPr>
              <a:t>آرامسازي را تمرين كنيد.</a:t>
            </a:r>
          </a:p>
          <a:p>
            <a:pPr eaLnBrk="1" fontAlgn="auto" hangingPunct="1">
              <a:spcAft>
                <a:spcPts val="0"/>
              </a:spcAft>
              <a:defRPr/>
            </a:pPr>
            <a:r>
              <a:rPr lang="ar-SA" altLang="fa-IR" sz="2800" b="1" i="1" dirty="0">
                <a:solidFill>
                  <a:srgbClr val="000066"/>
                </a:solidFill>
                <a:cs typeface="Titr" pitchFamily="2" charset="0"/>
              </a:rPr>
              <a:t>به ترتيب وقايع استرس آور را تجسم كرده و سعي كنيد آرام بمانيد.</a:t>
            </a:r>
          </a:p>
          <a:p>
            <a:pPr eaLnBrk="1" fontAlgn="auto" hangingPunct="1">
              <a:spcAft>
                <a:spcPts val="0"/>
              </a:spcAft>
              <a:defRPr/>
            </a:pPr>
            <a:r>
              <a:rPr lang="ar-SA" altLang="fa-IR" sz="2800" b="1" i="1" dirty="0">
                <a:solidFill>
                  <a:srgbClr val="000066"/>
                </a:solidFill>
                <a:cs typeface="Titr" pitchFamily="2" charset="0"/>
              </a:rPr>
              <a:t> غنا بخشيدن به زندگی معنوی .</a:t>
            </a:r>
          </a:p>
          <a:p>
            <a:pPr eaLnBrk="1" fontAlgn="auto" hangingPunct="1">
              <a:spcAft>
                <a:spcPts val="0"/>
              </a:spcAft>
              <a:defRPr/>
            </a:pPr>
            <a:r>
              <a:rPr lang="ar-SA" altLang="fa-IR" sz="2800" b="1" i="1" dirty="0">
                <a:solidFill>
                  <a:srgbClr val="000066"/>
                </a:solidFill>
                <a:cs typeface="Titr" pitchFamily="2" charset="0"/>
              </a:rPr>
              <a:t>شوخ طبعی .</a:t>
            </a:r>
            <a:endParaRPr lang="en-US" altLang="fa-IR" sz="2800" b="1" i="1" dirty="0">
              <a:solidFill>
                <a:srgbClr val="000066"/>
              </a:solidFill>
              <a:cs typeface="Titr" pitchFamily="2" charset="0"/>
            </a:endParaRPr>
          </a:p>
          <a:p>
            <a:pPr eaLnBrk="1" fontAlgn="auto" hangingPunct="1">
              <a:spcAft>
                <a:spcPts val="0"/>
              </a:spcAft>
              <a:defRPr/>
            </a:pPr>
            <a:endParaRPr lang="en-US" altLang="fa-IR" sz="2800" dirty="0">
              <a:solidFill>
                <a:srgbClr val="000066"/>
              </a:solidFill>
              <a:cs typeface="Titr" pitchFamily="2" charset="0"/>
            </a:endParaRPr>
          </a:p>
        </p:txBody>
      </p:sp>
      <p:sp>
        <p:nvSpPr>
          <p:cNvPr id="4710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56027CF5-AED1-4FD7-A3D3-6E4D198DC2F4}" type="slidenum">
              <a:rPr lang="ar-SA" altLang="fa-IR" sz="1000" smtClean="0">
                <a:latin typeface="Arial" panose="020B0604020202020204" pitchFamily="34" charset="0"/>
              </a:rPr>
              <a:pPr>
                <a:lnSpc>
                  <a:spcPct val="100000"/>
                </a:lnSpc>
                <a:spcBef>
                  <a:spcPct val="0"/>
                </a:spcBef>
                <a:buClrTx/>
                <a:buFontTx/>
                <a:buNone/>
              </a:pPr>
              <a:t>22</a:t>
            </a:fld>
            <a:endParaRPr lang="en-US" altLang="fa-IR" sz="1000" smtClean="0">
              <a:latin typeface="Arial" panose="020B0604020202020204"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6802">
                                            <p:txEl>
                                              <p:charRg st="4294967295" end="4294967295"/>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680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6803">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6803">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6803">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68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autoUpdateAnimBg="0"/>
      <p:bldP spid="76803"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381000" y="2438400"/>
            <a:ext cx="8229600" cy="1384300"/>
          </a:xfrm>
        </p:spPr>
        <p:txBody>
          <a:bodyPr/>
          <a:lstStyle/>
          <a:p>
            <a:pPr eaLnBrk="1" fontAlgn="auto" hangingPunct="1">
              <a:spcAft>
                <a:spcPts val="0"/>
              </a:spcAft>
              <a:defRPr/>
            </a:pPr>
            <a:r>
              <a:rPr lang="ar-SA" altLang="fa-IR" b="1" i="1"/>
              <a:t>قلب مبارزه با استرس آرام ماندن است.</a:t>
            </a:r>
            <a:r>
              <a:rPr lang="en-US" altLang="fa-IR" b="1" i="1"/>
              <a:t/>
            </a:r>
            <a:br>
              <a:rPr lang="en-US" altLang="fa-IR" b="1" i="1"/>
            </a:br>
            <a:endParaRPr lang="en-US" altLang="fa-IR" b="1" i="1"/>
          </a:p>
        </p:txBody>
      </p:sp>
      <p:sp>
        <p:nvSpPr>
          <p:cNvPr id="4813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5211AF75-039A-486B-AE7E-7BA30F4FC2DE}" type="slidenum">
              <a:rPr lang="ar-SA" altLang="fa-IR" sz="1000" smtClean="0">
                <a:latin typeface="Arial" panose="020B0604020202020204" pitchFamily="34" charset="0"/>
              </a:rPr>
              <a:pPr>
                <a:lnSpc>
                  <a:spcPct val="100000"/>
                </a:lnSpc>
                <a:spcBef>
                  <a:spcPct val="0"/>
                </a:spcBef>
                <a:buClrTx/>
                <a:buFontTx/>
                <a:buNone/>
              </a:pPr>
              <a:t>23</a:t>
            </a:fld>
            <a:endParaRPr lang="en-US" altLang="fa-IR" sz="1000" smtClean="0">
              <a:latin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A4BFF2EB-1139-4CE3-BE91-FF0AA4CC1654}" type="slidenum">
              <a:rPr lang="ar-SA" altLang="fa-IR" sz="1000" smtClean="0">
                <a:latin typeface="Arial" panose="020B0604020202020204" pitchFamily="34" charset="0"/>
              </a:rPr>
              <a:pPr>
                <a:lnSpc>
                  <a:spcPct val="100000"/>
                </a:lnSpc>
                <a:spcBef>
                  <a:spcPct val="0"/>
                </a:spcBef>
                <a:buClrTx/>
                <a:buFontTx/>
                <a:buNone/>
              </a:pPr>
              <a:t>24</a:t>
            </a:fld>
            <a:endParaRPr lang="en-US" altLang="fa-IR" sz="1000" smtClean="0">
              <a:latin typeface="Arial" panose="020B0604020202020204" pitchFamily="34" charset="0"/>
            </a:endParaRPr>
          </a:p>
        </p:txBody>
      </p:sp>
      <p:graphicFrame>
        <p:nvGraphicFramePr>
          <p:cNvPr id="77830" name="Object 6"/>
          <p:cNvGraphicFramePr>
            <a:graphicFrameLocks noChangeAspect="1"/>
          </p:cNvGraphicFramePr>
          <p:nvPr/>
        </p:nvGraphicFramePr>
        <p:xfrm>
          <a:off x="2609850" y="2971800"/>
          <a:ext cx="4000500" cy="3276600"/>
        </p:xfrm>
        <a:graphic>
          <a:graphicData uri="http://schemas.openxmlformats.org/presentationml/2006/ole">
            <mc:AlternateContent xmlns:mc="http://schemas.openxmlformats.org/markup-compatibility/2006">
              <mc:Choice xmlns:v="urn:schemas-microsoft-com:vml" Requires="v">
                <p:oleObj spid="_x0000_s49158" name="Clip" r:id="rId3" imgW="4000500" imgH="3148013" progId="MS_ClipArt_Gallery.2">
                  <p:embed/>
                </p:oleObj>
              </mc:Choice>
              <mc:Fallback>
                <p:oleObj name="Clip" r:id="rId3" imgW="4000500" imgH="3148013" progId="MS_ClipArt_Gallery.2">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9850" y="2971800"/>
                        <a:ext cx="40005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1000"/>
                                  </p:stCondLst>
                                  <p:childTnLst>
                                    <p:set>
                                      <p:cBhvr>
                                        <p:cTn id="6" dur="1" fill="hold">
                                          <p:stCondLst>
                                            <p:cond delay="0"/>
                                          </p:stCondLst>
                                        </p:cTn>
                                        <p:tgtEl>
                                          <p:spTgt spid="77830"/>
                                        </p:tgtEl>
                                        <p:attrNameLst>
                                          <p:attrName>style.visibility</p:attrName>
                                        </p:attrNameLst>
                                      </p:cBhvr>
                                      <p:to>
                                        <p:strVal val="visible"/>
                                      </p:to>
                                    </p:set>
                                    <p:anim calcmode="lin" valueType="num">
                                      <p:cBhvr additive="base">
                                        <p:cTn id="7" dur="500" fill="hold"/>
                                        <p:tgtEl>
                                          <p:spTgt spid="77830"/>
                                        </p:tgtEl>
                                        <p:attrNameLst>
                                          <p:attrName>ppt_x</p:attrName>
                                        </p:attrNameLst>
                                      </p:cBhvr>
                                      <p:tavLst>
                                        <p:tav tm="0">
                                          <p:val>
                                            <p:strVal val="0-#ppt_w/2"/>
                                          </p:val>
                                        </p:tav>
                                        <p:tav tm="100000">
                                          <p:val>
                                            <p:strVal val="#ppt_x"/>
                                          </p:val>
                                        </p:tav>
                                      </p:tavLst>
                                    </p:anim>
                                    <p:anim calcmode="lin" valueType="num">
                                      <p:cBhvr additive="base">
                                        <p:cTn id="8" dur="500" fill="hold"/>
                                        <p:tgtEl>
                                          <p:spTgt spid="7783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algn="r" eaLnBrk="1" fontAlgn="auto" hangingPunct="1">
              <a:spcAft>
                <a:spcPts val="0"/>
              </a:spcAft>
              <a:defRPr/>
            </a:pPr>
            <a:r>
              <a:rPr lang="ar-SA" altLang="fa-IR"/>
              <a:t>طي سه روز گذشته چه كارهايي انجام داده‌ايد؟</a:t>
            </a:r>
          </a:p>
        </p:txBody>
      </p:sp>
      <p:sp>
        <p:nvSpPr>
          <p:cNvPr id="134147" name="Rectangle 3"/>
          <p:cNvSpPr>
            <a:spLocks noGrp="1" noChangeArrowheads="1"/>
          </p:cNvSpPr>
          <p:nvPr>
            <p:ph sz="quarter" idx="13"/>
          </p:nvPr>
        </p:nvSpPr>
        <p:spPr>
          <a:xfrm>
            <a:off x="685800" y="2366963"/>
            <a:ext cx="7772400" cy="3424237"/>
          </a:xfrm>
        </p:spPr>
        <p:txBody>
          <a:bodyPr/>
          <a:lstStyle/>
          <a:p>
            <a:pPr eaLnBrk="1" fontAlgn="auto" hangingPunct="1">
              <a:spcAft>
                <a:spcPts val="0"/>
              </a:spcAft>
              <a:defRPr/>
            </a:pPr>
            <a:r>
              <a:rPr lang="ar-SA" altLang="fa-IR"/>
              <a:t>آيا علاوه بر اين كارها به خودتان هم رسيدگي كرديد؟</a:t>
            </a:r>
          </a:p>
        </p:txBody>
      </p:sp>
      <p:sp>
        <p:nvSpPr>
          <p:cNvPr id="50180"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0267C6EE-5B2C-4425-B871-E59656B38C0A}" type="slidenum">
              <a:rPr lang="ar-SA" altLang="fa-IR" sz="1000" smtClean="0">
                <a:latin typeface="Arial" panose="020B0604020202020204" pitchFamily="34" charset="0"/>
              </a:rPr>
              <a:pPr>
                <a:lnSpc>
                  <a:spcPct val="100000"/>
                </a:lnSpc>
                <a:spcBef>
                  <a:spcPct val="0"/>
                </a:spcBef>
                <a:buClrTx/>
                <a:buFontTx/>
                <a:buNone/>
              </a:pPr>
              <a:t>25</a:t>
            </a:fld>
            <a:endParaRPr lang="en-US" altLang="fa-IR" sz="1000" smtClean="0">
              <a:latin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eaLnBrk="1" fontAlgn="auto" hangingPunct="1">
              <a:spcAft>
                <a:spcPts val="0"/>
              </a:spcAft>
              <a:defRPr/>
            </a:pPr>
            <a:r>
              <a:rPr lang="ar-SA" altLang="fa-IR"/>
              <a:t>تهيه فهرست وظايف</a:t>
            </a:r>
          </a:p>
        </p:txBody>
      </p:sp>
      <p:sp>
        <p:nvSpPr>
          <p:cNvPr id="135171" name="Rectangle 3"/>
          <p:cNvSpPr>
            <a:spLocks noGrp="1" noChangeArrowheads="1"/>
          </p:cNvSpPr>
          <p:nvPr>
            <p:ph sz="quarter" idx="13"/>
          </p:nvPr>
        </p:nvSpPr>
        <p:spPr>
          <a:xfrm>
            <a:off x="685800" y="2366963"/>
            <a:ext cx="7772400" cy="3424237"/>
          </a:xfrm>
        </p:spPr>
        <p:txBody>
          <a:bodyPr>
            <a:normAutofit fontScale="92500" lnSpcReduction="10000"/>
          </a:bodyPr>
          <a:lstStyle/>
          <a:p>
            <a:pPr eaLnBrk="1" fontAlgn="auto" hangingPunct="1">
              <a:spcAft>
                <a:spcPts val="0"/>
              </a:spcAft>
              <a:defRPr/>
            </a:pPr>
            <a:r>
              <a:rPr lang="ar-SA" altLang="fa-IR" sz="2800"/>
              <a:t>فهرستي از كارهايي كه بايد در طي اين هفته انجام بدهيد تهيه كنيد.</a:t>
            </a:r>
          </a:p>
          <a:p>
            <a:pPr eaLnBrk="1" fontAlgn="auto" hangingPunct="1">
              <a:spcAft>
                <a:spcPts val="0"/>
              </a:spcAft>
              <a:defRPr/>
            </a:pPr>
            <a:r>
              <a:rPr lang="ar-SA" altLang="fa-IR" sz="2800"/>
              <a:t>مدت زمان لازم براي هركدام را تخمين زده و جلوي آن بنويسيد.</a:t>
            </a:r>
          </a:p>
          <a:p>
            <a:pPr eaLnBrk="1" fontAlgn="auto" hangingPunct="1">
              <a:spcAft>
                <a:spcPts val="0"/>
              </a:spcAft>
              <a:defRPr/>
            </a:pPr>
            <a:r>
              <a:rPr lang="ar-SA" altLang="fa-IR" sz="2800"/>
              <a:t>ساعات خواب، ماندن در ترافيك، غذا خوردن و … را محاسبه كرده و از ساعات روز خود كم كنيد.</a:t>
            </a:r>
          </a:p>
          <a:p>
            <a:pPr eaLnBrk="1" fontAlgn="auto" hangingPunct="1">
              <a:spcAft>
                <a:spcPts val="0"/>
              </a:spcAft>
              <a:defRPr/>
            </a:pPr>
            <a:r>
              <a:rPr lang="ar-SA" altLang="fa-IR" sz="2800"/>
              <a:t>چقدر زمان داريد؟</a:t>
            </a:r>
          </a:p>
          <a:p>
            <a:pPr eaLnBrk="1" fontAlgn="auto" hangingPunct="1">
              <a:spcAft>
                <a:spcPts val="0"/>
              </a:spcAft>
              <a:defRPr/>
            </a:pPr>
            <a:r>
              <a:rPr lang="ar-SA" altLang="fa-IR" sz="2800"/>
              <a:t>آيا مي‌توان در يك جعبه پنج كيلويي، ده كيلو بار گذاشت؟</a:t>
            </a:r>
          </a:p>
        </p:txBody>
      </p:sp>
      <p:sp>
        <p:nvSpPr>
          <p:cNvPr id="51204"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F670C455-AD29-4EEC-9C3A-BA3E02E2694A}" type="slidenum">
              <a:rPr lang="ar-SA" altLang="fa-IR" sz="1000" smtClean="0">
                <a:latin typeface="Arial" panose="020B0604020202020204" pitchFamily="34" charset="0"/>
              </a:rPr>
              <a:pPr>
                <a:lnSpc>
                  <a:spcPct val="100000"/>
                </a:lnSpc>
                <a:spcBef>
                  <a:spcPct val="0"/>
                </a:spcBef>
                <a:buClrTx/>
                <a:buFontTx/>
                <a:buNone/>
              </a:pPr>
              <a:t>26</a:t>
            </a:fld>
            <a:endParaRPr lang="en-US" altLang="fa-IR" sz="1000" smtClean="0">
              <a:latin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484188" y="222250"/>
            <a:ext cx="8229600" cy="1512888"/>
          </a:xfrm>
        </p:spPr>
        <p:txBody>
          <a:bodyPr/>
          <a:lstStyle/>
          <a:p>
            <a:pPr eaLnBrk="1" fontAlgn="auto" hangingPunct="1">
              <a:spcAft>
                <a:spcPts val="0"/>
              </a:spcAft>
              <a:defRPr/>
            </a:pPr>
            <a:r>
              <a:rPr lang="ar-SA" altLang="fa-IR"/>
              <a:t>كارها را اولويت بندي كنيد.</a:t>
            </a:r>
          </a:p>
        </p:txBody>
      </p:sp>
      <p:sp>
        <p:nvSpPr>
          <p:cNvPr id="136195" name="Rectangle 3"/>
          <p:cNvSpPr>
            <a:spLocks noGrp="1" noChangeArrowheads="1"/>
          </p:cNvSpPr>
          <p:nvPr>
            <p:ph sz="quarter" idx="13"/>
          </p:nvPr>
        </p:nvSpPr>
        <p:spPr>
          <a:xfrm>
            <a:off x="484188" y="1582738"/>
            <a:ext cx="8229600" cy="4495800"/>
          </a:xfrm>
        </p:spPr>
        <p:txBody>
          <a:bodyPr/>
          <a:lstStyle/>
          <a:p>
            <a:pPr eaLnBrk="1" fontAlgn="auto" hangingPunct="1">
              <a:spcAft>
                <a:spcPts val="0"/>
              </a:spcAft>
              <a:defRPr/>
            </a:pPr>
            <a:endParaRPr lang="en-US" altLang="fa-IR" sz="4400"/>
          </a:p>
        </p:txBody>
      </p:sp>
      <p:sp>
        <p:nvSpPr>
          <p:cNvPr id="52228" name="Slide Number Placeholder 5"/>
          <p:cNvSpPr>
            <a:spLocks noGrp="1"/>
          </p:cNvSpPr>
          <p:nvPr>
            <p:ph type="sldNum" sz="quarter" idx="16"/>
          </p:nvPr>
        </p:nvSpPr>
        <p:spPr bwMode="auto">
          <a:xfrm>
            <a:off x="7885113" y="5849938"/>
            <a:ext cx="573087" cy="3984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B828890D-93E4-4347-B7FC-AF920E069DE3}" type="slidenum">
              <a:rPr lang="ar-SA" altLang="fa-IR" sz="1000" smtClean="0">
                <a:latin typeface="Arial" panose="020B0604020202020204" pitchFamily="34" charset="0"/>
              </a:rPr>
              <a:pPr>
                <a:lnSpc>
                  <a:spcPct val="100000"/>
                </a:lnSpc>
                <a:spcBef>
                  <a:spcPct val="0"/>
                </a:spcBef>
                <a:buClrTx/>
                <a:buFontTx/>
                <a:buNone/>
              </a:pPr>
              <a:t>27</a:t>
            </a:fld>
            <a:endParaRPr lang="en-US" altLang="fa-IR" sz="1000" smtClean="0">
              <a:latin typeface="Arial" panose="020B0604020202020204" pitchFamily="34" charset="0"/>
            </a:endParaRPr>
          </a:p>
        </p:txBody>
      </p:sp>
      <p:graphicFrame>
        <p:nvGraphicFramePr>
          <p:cNvPr id="52229" name="Object 4"/>
          <p:cNvGraphicFramePr>
            <a:graphicFrameLocks noChangeAspect="1"/>
          </p:cNvGraphicFramePr>
          <p:nvPr/>
        </p:nvGraphicFramePr>
        <p:xfrm>
          <a:off x="1066800" y="2514600"/>
          <a:ext cx="7239000" cy="3124200"/>
        </p:xfrm>
        <a:graphic>
          <a:graphicData uri="http://schemas.openxmlformats.org/presentationml/2006/ole">
            <mc:AlternateContent xmlns:mc="http://schemas.openxmlformats.org/markup-compatibility/2006">
              <mc:Choice xmlns:v="urn:schemas-microsoft-com:vml" Requires="v">
                <p:oleObj spid="_x0000_s52232" name="Document" r:id="rId3" imgW="6344022" imgH="4230872" progId="Word.Document.8">
                  <p:embed/>
                </p:oleObj>
              </mc:Choice>
              <mc:Fallback>
                <p:oleObj name="Document" r:id="rId3" imgW="6344022" imgH="4230872"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514600"/>
                        <a:ext cx="72390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685800" y="2438400"/>
            <a:ext cx="7772400" cy="1143000"/>
          </a:xfrm>
        </p:spPr>
        <p:txBody>
          <a:bodyPr>
            <a:normAutofit fontScale="90000"/>
          </a:bodyPr>
          <a:lstStyle/>
          <a:p>
            <a:pPr eaLnBrk="1" fontAlgn="auto" hangingPunct="1">
              <a:spcAft>
                <a:spcPts val="0"/>
              </a:spcAft>
              <a:defRPr/>
            </a:pPr>
            <a:r>
              <a:rPr lang="ar-SA" altLang="fa-IR"/>
              <a:t>مشخص كنيد كه كداميك از كارها را مي‌توانيد به ديگران واگذار كنيد و از كدام كارها مي‌توانيد صرف نظر كنيد.</a:t>
            </a:r>
          </a:p>
        </p:txBody>
      </p:sp>
      <p:sp>
        <p:nvSpPr>
          <p:cNvPr id="53251"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8C76DD78-2341-4CC5-A5AF-FD8DA5AB1D9E}" type="slidenum">
              <a:rPr lang="ar-SA" altLang="fa-IR" sz="1000" smtClean="0">
                <a:latin typeface="Arial" panose="020B0604020202020204" pitchFamily="34" charset="0"/>
              </a:rPr>
              <a:pPr>
                <a:lnSpc>
                  <a:spcPct val="100000"/>
                </a:lnSpc>
                <a:spcBef>
                  <a:spcPct val="0"/>
                </a:spcBef>
                <a:buClrTx/>
                <a:buFontTx/>
                <a:buNone/>
              </a:pPr>
              <a:t>28</a:t>
            </a:fld>
            <a:endParaRPr lang="en-US" altLang="fa-IR" sz="1000" smtClean="0">
              <a:latin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fontAlgn="auto" hangingPunct="1">
              <a:spcAft>
                <a:spcPts val="0"/>
              </a:spcAft>
              <a:defRPr/>
            </a:pPr>
            <a:r>
              <a:rPr lang="ar-SA" altLang="fa-IR"/>
              <a:t>جدول زمان‌بندي اين هفته را تهيه كرده و كارهاي خود را در آن يادداشت كنيد.</a:t>
            </a:r>
          </a:p>
        </p:txBody>
      </p:sp>
      <p:sp>
        <p:nvSpPr>
          <p:cNvPr id="138243" name="Rectangle 3"/>
          <p:cNvSpPr>
            <a:spLocks noGrp="1" noChangeArrowheads="1"/>
          </p:cNvSpPr>
          <p:nvPr>
            <p:ph sz="quarter" idx="13"/>
          </p:nvPr>
        </p:nvSpPr>
        <p:spPr>
          <a:xfrm>
            <a:off x="685800" y="2366963"/>
            <a:ext cx="7772400" cy="3424237"/>
          </a:xfrm>
        </p:spPr>
        <p:txBody>
          <a:bodyPr/>
          <a:lstStyle/>
          <a:p>
            <a:pPr eaLnBrk="1" fontAlgn="auto" hangingPunct="1">
              <a:spcAft>
                <a:spcPts val="0"/>
              </a:spcAft>
              <a:defRPr/>
            </a:pPr>
            <a:endParaRPr lang="en-US" altLang="fa-IR"/>
          </a:p>
        </p:txBody>
      </p:sp>
      <p:sp>
        <p:nvSpPr>
          <p:cNvPr id="54276"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5D6D0C0A-FF25-452E-A4A7-D412C66575F1}" type="slidenum">
              <a:rPr lang="ar-SA" altLang="fa-IR" sz="1000" smtClean="0">
                <a:latin typeface="Arial" panose="020B0604020202020204" pitchFamily="34" charset="0"/>
              </a:rPr>
              <a:pPr>
                <a:lnSpc>
                  <a:spcPct val="100000"/>
                </a:lnSpc>
                <a:spcBef>
                  <a:spcPct val="0"/>
                </a:spcBef>
                <a:buClrTx/>
                <a:buFontTx/>
                <a:buNone/>
              </a:pPr>
              <a:t>29</a:t>
            </a:fld>
            <a:endParaRPr lang="en-US" altLang="fa-IR" sz="1000" smtClean="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sz="half" idx="1"/>
          </p:nvPr>
        </p:nvSpPr>
        <p:spPr>
          <a:xfrm>
            <a:off x="457200" y="2133600"/>
            <a:ext cx="8077200" cy="3992563"/>
          </a:xfrm>
        </p:spPr>
        <p:txBody>
          <a:bodyPr/>
          <a:lstStyle/>
          <a:p>
            <a:pPr eaLnBrk="1" fontAlgn="auto" hangingPunct="1">
              <a:spcAft>
                <a:spcPts val="0"/>
              </a:spcAft>
              <a:defRPr/>
            </a:pPr>
            <a:r>
              <a:rPr lang="fa-IR" altLang="fa-IR" sz="2800" dirty="0">
                <a:cs typeface="Traffic" pitchFamily="2" charset="0"/>
              </a:rPr>
              <a:t>استرس را مي‌توان واكنش‌‌هاي رواني، جسماني، هيجاني، و رفتاري انسان به هر تهديد يا فشار ادراک شده درونی يا محيطي دانست.</a:t>
            </a:r>
            <a:endParaRPr lang="en-US" altLang="fa-IR" sz="2800" dirty="0">
              <a:cs typeface="Traffic" pitchFamily="2" charset="0"/>
            </a:endParaRPr>
          </a:p>
        </p:txBody>
      </p:sp>
      <p:sp>
        <p:nvSpPr>
          <p:cNvPr id="24580"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FA0049FD-81EA-4F43-BDFB-C7866FFE1FFE}" type="slidenum">
              <a:rPr lang="ar-SA" altLang="fa-IR" sz="1000" smtClean="0">
                <a:latin typeface="Arial" panose="020B0604020202020204" pitchFamily="34" charset="0"/>
              </a:rPr>
              <a:pPr>
                <a:lnSpc>
                  <a:spcPct val="100000"/>
                </a:lnSpc>
                <a:spcBef>
                  <a:spcPct val="0"/>
                </a:spcBef>
                <a:buClrTx/>
                <a:buFontTx/>
                <a:buNone/>
              </a:pPr>
              <a:t>3</a:t>
            </a:fld>
            <a:endParaRPr lang="en-US" altLang="fa-IR" sz="10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fontAlgn="auto" hangingPunct="1">
              <a:spcAft>
                <a:spcPts val="0"/>
              </a:spcAft>
              <a:defRPr/>
            </a:pPr>
            <a:r>
              <a:rPr lang="ar-SA" altLang="fa-IR"/>
              <a:t>هدف گذاري</a:t>
            </a:r>
          </a:p>
        </p:txBody>
      </p:sp>
      <p:sp>
        <p:nvSpPr>
          <p:cNvPr id="139267" name="Rectangle 3"/>
          <p:cNvSpPr>
            <a:spLocks noGrp="1" noChangeArrowheads="1"/>
          </p:cNvSpPr>
          <p:nvPr>
            <p:ph sz="quarter" idx="13"/>
          </p:nvPr>
        </p:nvSpPr>
        <p:spPr>
          <a:xfrm>
            <a:off x="685800" y="2366963"/>
            <a:ext cx="7772400" cy="3424237"/>
          </a:xfrm>
        </p:spPr>
        <p:txBody>
          <a:bodyPr>
            <a:normAutofit fontScale="70000" lnSpcReduction="20000"/>
          </a:bodyPr>
          <a:lstStyle/>
          <a:p>
            <a:pPr eaLnBrk="1" fontAlgn="auto" hangingPunct="1">
              <a:spcAft>
                <a:spcPts val="0"/>
              </a:spcAft>
              <a:defRPr/>
            </a:pPr>
            <a:r>
              <a:rPr lang="ar-SA" altLang="fa-IR" sz="2800"/>
              <a:t>اهداف خود را در حيطه‌هاي زير تعيين كنيد:</a:t>
            </a:r>
          </a:p>
          <a:p>
            <a:pPr eaLnBrk="1" fontAlgn="auto" hangingPunct="1">
              <a:spcAft>
                <a:spcPts val="0"/>
              </a:spcAft>
              <a:defRPr/>
            </a:pPr>
            <a:r>
              <a:rPr lang="ar-SA" altLang="fa-IR" sz="2800"/>
              <a:t>كار</a:t>
            </a:r>
          </a:p>
          <a:p>
            <a:pPr eaLnBrk="1" fontAlgn="auto" hangingPunct="1">
              <a:spcAft>
                <a:spcPts val="0"/>
              </a:spcAft>
              <a:defRPr/>
            </a:pPr>
            <a:r>
              <a:rPr lang="ar-SA" altLang="fa-IR" sz="2800"/>
              <a:t>زندگي خانوادگي</a:t>
            </a:r>
          </a:p>
          <a:p>
            <a:pPr eaLnBrk="1" fontAlgn="auto" hangingPunct="1">
              <a:spcAft>
                <a:spcPts val="0"/>
              </a:spcAft>
              <a:defRPr/>
            </a:pPr>
            <a:r>
              <a:rPr lang="ar-SA" altLang="fa-IR" sz="2800"/>
              <a:t>زندگي اجتماعي</a:t>
            </a:r>
          </a:p>
          <a:p>
            <a:pPr eaLnBrk="1" fontAlgn="auto" hangingPunct="1">
              <a:spcAft>
                <a:spcPts val="0"/>
              </a:spcAft>
              <a:defRPr/>
            </a:pPr>
            <a:r>
              <a:rPr lang="ar-SA" altLang="fa-IR" sz="2800"/>
              <a:t>مالي</a:t>
            </a:r>
          </a:p>
          <a:p>
            <a:pPr eaLnBrk="1" fontAlgn="auto" hangingPunct="1">
              <a:spcAft>
                <a:spcPts val="0"/>
              </a:spcAft>
              <a:defRPr/>
            </a:pPr>
            <a:r>
              <a:rPr lang="ar-SA" altLang="fa-IR" sz="2800"/>
              <a:t>معنوي/ ارزشي</a:t>
            </a:r>
          </a:p>
          <a:p>
            <a:pPr eaLnBrk="1" fontAlgn="auto" hangingPunct="1">
              <a:spcAft>
                <a:spcPts val="0"/>
              </a:spcAft>
              <a:defRPr/>
            </a:pPr>
            <a:r>
              <a:rPr lang="ar-SA" altLang="fa-IR" sz="2800"/>
              <a:t>تحصيلي</a:t>
            </a:r>
          </a:p>
          <a:p>
            <a:pPr eaLnBrk="1" fontAlgn="auto" hangingPunct="1">
              <a:spcAft>
                <a:spcPts val="0"/>
              </a:spcAft>
              <a:defRPr/>
            </a:pPr>
            <a:r>
              <a:rPr lang="ar-SA" altLang="fa-IR" sz="2800"/>
              <a:t>و غيره</a:t>
            </a:r>
          </a:p>
        </p:txBody>
      </p:sp>
      <p:sp>
        <p:nvSpPr>
          <p:cNvPr id="55300"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2DF954BC-B15A-45A4-8F1D-CF9967569227}" type="slidenum">
              <a:rPr lang="ar-SA" altLang="fa-IR" sz="1000" smtClean="0">
                <a:latin typeface="Arial" panose="020B0604020202020204" pitchFamily="34" charset="0"/>
              </a:rPr>
              <a:pPr>
                <a:lnSpc>
                  <a:spcPct val="100000"/>
                </a:lnSpc>
                <a:spcBef>
                  <a:spcPct val="0"/>
                </a:spcBef>
                <a:buClrTx/>
                <a:buFontTx/>
                <a:buNone/>
              </a:pPr>
              <a:t>30</a:t>
            </a:fld>
            <a:endParaRPr lang="en-US" altLang="fa-IR" sz="1000" smtClean="0">
              <a:latin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685800" y="0"/>
            <a:ext cx="7772400" cy="1143000"/>
          </a:xfrm>
        </p:spPr>
        <p:txBody>
          <a:bodyPr/>
          <a:lstStyle/>
          <a:p>
            <a:pPr eaLnBrk="1" fontAlgn="auto" hangingPunct="1">
              <a:spcAft>
                <a:spcPts val="0"/>
              </a:spcAft>
              <a:defRPr/>
            </a:pPr>
            <a:r>
              <a:rPr lang="ar-SA" altLang="fa-IR"/>
              <a:t>اين سؤالات را از خودتان بپرسيد:</a:t>
            </a:r>
          </a:p>
        </p:txBody>
      </p:sp>
      <p:sp>
        <p:nvSpPr>
          <p:cNvPr id="140291" name="Rectangle 3"/>
          <p:cNvSpPr>
            <a:spLocks noGrp="1" noChangeArrowheads="1"/>
          </p:cNvSpPr>
          <p:nvPr>
            <p:ph sz="quarter" idx="13"/>
          </p:nvPr>
        </p:nvSpPr>
        <p:spPr>
          <a:xfrm>
            <a:off x="0" y="1447800"/>
            <a:ext cx="9144000" cy="4114800"/>
          </a:xfrm>
        </p:spPr>
        <p:txBody>
          <a:bodyPr>
            <a:normAutofit lnSpcReduction="10000"/>
          </a:bodyPr>
          <a:lstStyle/>
          <a:p>
            <a:pPr eaLnBrk="1" fontAlgn="auto" hangingPunct="1">
              <a:lnSpc>
                <a:spcPct val="90000"/>
              </a:lnSpc>
              <a:spcAft>
                <a:spcPts val="0"/>
              </a:spcAft>
              <a:defRPr/>
            </a:pPr>
            <a:r>
              <a:rPr lang="ar-SA" altLang="fa-IR" sz="2400" dirty="0"/>
              <a:t>آيا به اهداف و مقاصد شخصي خود به طور اختصاصي و با جزئيات انديشيده‌ايد؟</a:t>
            </a:r>
          </a:p>
          <a:p>
            <a:pPr eaLnBrk="1" fontAlgn="auto" hangingPunct="1">
              <a:lnSpc>
                <a:spcPct val="90000"/>
              </a:lnSpc>
              <a:spcAft>
                <a:spcPts val="0"/>
              </a:spcAft>
              <a:defRPr/>
            </a:pPr>
            <a:r>
              <a:rPr lang="ar-SA" altLang="fa-IR" sz="2400" dirty="0"/>
              <a:t>آيا اهداف و مقاصد شما به دقت تعريف شده و در جايي نوشته‌ شده‌اند؟</a:t>
            </a:r>
          </a:p>
          <a:p>
            <a:pPr eaLnBrk="1" fontAlgn="auto" hangingPunct="1">
              <a:lnSpc>
                <a:spcPct val="90000"/>
              </a:lnSpc>
              <a:spcAft>
                <a:spcPts val="0"/>
              </a:spcAft>
              <a:defRPr/>
            </a:pPr>
            <a:r>
              <a:rPr lang="ar-SA" altLang="fa-IR" sz="2400" dirty="0"/>
              <a:t>آيا برنامه عملياتي و زمانبندي رسيدن به اين اهداف مشخص است؟</a:t>
            </a:r>
          </a:p>
          <a:p>
            <a:pPr eaLnBrk="1" fontAlgn="auto" hangingPunct="1">
              <a:lnSpc>
                <a:spcPct val="90000"/>
              </a:lnSpc>
              <a:spcAft>
                <a:spcPts val="0"/>
              </a:spcAft>
              <a:defRPr/>
            </a:pPr>
            <a:r>
              <a:rPr lang="ar-SA" altLang="fa-IR" sz="2400" dirty="0"/>
              <a:t>آيا مرتباَ در باره اهدافتان و مسير رسيدن به آن‌ها فكر مي‌كنيد؟</a:t>
            </a:r>
          </a:p>
          <a:p>
            <a:pPr eaLnBrk="1" fontAlgn="auto" hangingPunct="1">
              <a:lnSpc>
                <a:spcPct val="90000"/>
              </a:lnSpc>
              <a:spcAft>
                <a:spcPts val="0"/>
              </a:spcAft>
              <a:defRPr/>
            </a:pPr>
            <a:r>
              <a:rPr lang="ar-SA" altLang="fa-IR" sz="2400" dirty="0"/>
              <a:t>آيا از كساني هستيد كه مي‌خواهيد كنترل كامل تمام اتفاقات و زندگي‌تان را بدست داشته باشيد.</a:t>
            </a:r>
          </a:p>
          <a:p>
            <a:pPr eaLnBrk="1" fontAlgn="auto" hangingPunct="1">
              <a:lnSpc>
                <a:spcPct val="90000"/>
              </a:lnSpc>
              <a:spcAft>
                <a:spcPts val="0"/>
              </a:spcAft>
              <a:defRPr/>
            </a:pPr>
            <a:r>
              <a:rPr lang="ar-SA" altLang="fa-IR" sz="2400" dirty="0"/>
              <a:t>آیا زندگی شما حول محور مقاصد و اهدافی که در جهت ارزش های شما است می چرخد؟</a:t>
            </a:r>
          </a:p>
          <a:p>
            <a:pPr eaLnBrk="1" fontAlgn="auto" hangingPunct="1">
              <a:lnSpc>
                <a:spcPct val="90000"/>
              </a:lnSpc>
              <a:spcAft>
                <a:spcPts val="0"/>
              </a:spcAft>
              <a:defRPr/>
            </a:pPr>
            <a:r>
              <a:rPr lang="ar-SA" altLang="fa-IR" sz="2400" dirty="0"/>
              <a:t>آیا فعالیت های روزمره شما در جهت رسیدن به همین اهداف تنظیم شده اند؟</a:t>
            </a:r>
          </a:p>
          <a:p>
            <a:pPr eaLnBrk="1" fontAlgn="auto" hangingPunct="1">
              <a:lnSpc>
                <a:spcPct val="90000"/>
              </a:lnSpc>
              <a:spcAft>
                <a:spcPts val="0"/>
              </a:spcAft>
              <a:defRPr/>
            </a:pPr>
            <a:r>
              <a:rPr lang="ar-SA" altLang="fa-IR" sz="2400" dirty="0"/>
              <a:t>آیا می توانید با استفاده از روش های ساده و کوتاه اهدافتان را دنبال کنید؟ </a:t>
            </a:r>
          </a:p>
          <a:p>
            <a:pPr eaLnBrk="1" fontAlgn="auto" hangingPunct="1">
              <a:lnSpc>
                <a:spcPct val="90000"/>
              </a:lnSpc>
              <a:spcAft>
                <a:spcPts val="0"/>
              </a:spcAft>
              <a:defRPr/>
            </a:pPr>
            <a:r>
              <a:rPr lang="ar-SA" altLang="fa-IR" sz="2400" dirty="0"/>
              <a:t>همه چیز در زندگی با یک تصمیم  گیری آغاز می گردد</a:t>
            </a:r>
            <a:r>
              <a:rPr lang="ar-SA" altLang="fa-IR" sz="2400" dirty="0" smtClean="0"/>
              <a:t>.</a:t>
            </a:r>
            <a:endParaRPr lang="ar-SA" altLang="fa-IR" sz="2400" dirty="0"/>
          </a:p>
        </p:txBody>
      </p:sp>
      <p:sp>
        <p:nvSpPr>
          <p:cNvPr id="56324"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ADAFCED0-E12B-4AA6-AE57-9CF069F5B2B9}" type="slidenum">
              <a:rPr lang="ar-SA" altLang="fa-IR" sz="1000" smtClean="0">
                <a:latin typeface="Arial" panose="020B0604020202020204" pitchFamily="34" charset="0"/>
              </a:rPr>
              <a:pPr>
                <a:lnSpc>
                  <a:spcPct val="100000"/>
                </a:lnSpc>
                <a:spcBef>
                  <a:spcPct val="0"/>
                </a:spcBef>
                <a:buClrTx/>
                <a:buFontTx/>
                <a:buNone/>
              </a:pPr>
              <a:t>31</a:t>
            </a:fld>
            <a:endParaRPr lang="en-US" altLang="fa-IR" sz="1000" smtClean="0">
              <a:latin typeface="Arial"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pPr eaLnBrk="1" fontAlgn="auto" hangingPunct="1">
              <a:spcAft>
                <a:spcPts val="0"/>
              </a:spcAft>
              <a:defRPr/>
            </a:pPr>
            <a:r>
              <a:rPr lang="ar-SA" altLang="fa-IR"/>
              <a:t>اين اهداف را به صورت عيني تعريف كنيد.</a:t>
            </a:r>
          </a:p>
        </p:txBody>
      </p:sp>
      <p:sp>
        <p:nvSpPr>
          <p:cNvPr id="141315" name="Rectangle 3"/>
          <p:cNvSpPr>
            <a:spLocks noGrp="1" noChangeArrowheads="1"/>
          </p:cNvSpPr>
          <p:nvPr>
            <p:ph sz="quarter" idx="13"/>
          </p:nvPr>
        </p:nvSpPr>
        <p:spPr>
          <a:xfrm>
            <a:off x="685800" y="2366963"/>
            <a:ext cx="7772400" cy="3424237"/>
          </a:xfrm>
        </p:spPr>
        <p:txBody>
          <a:bodyPr/>
          <a:lstStyle/>
          <a:p>
            <a:pPr eaLnBrk="1" fontAlgn="auto" hangingPunct="1">
              <a:spcAft>
                <a:spcPts val="0"/>
              </a:spcAft>
              <a:buFontTx/>
              <a:buNone/>
              <a:defRPr/>
            </a:pPr>
            <a:r>
              <a:rPr lang="en-US" altLang="fa-IR"/>
              <a:t>SMART GOAL SETTING</a:t>
            </a:r>
          </a:p>
          <a:p>
            <a:pPr eaLnBrk="1" fontAlgn="auto" hangingPunct="1">
              <a:spcAft>
                <a:spcPts val="0"/>
              </a:spcAft>
              <a:defRPr/>
            </a:pPr>
            <a:r>
              <a:rPr lang="en-US" altLang="fa-IR"/>
              <a:t>SPECIFIC</a:t>
            </a:r>
          </a:p>
          <a:p>
            <a:pPr eaLnBrk="1" fontAlgn="auto" hangingPunct="1">
              <a:spcAft>
                <a:spcPts val="0"/>
              </a:spcAft>
              <a:defRPr/>
            </a:pPr>
            <a:r>
              <a:rPr lang="en-US" altLang="fa-IR"/>
              <a:t>MEASURABLE</a:t>
            </a:r>
          </a:p>
          <a:p>
            <a:pPr eaLnBrk="1" fontAlgn="auto" hangingPunct="1">
              <a:spcAft>
                <a:spcPts val="0"/>
              </a:spcAft>
              <a:defRPr/>
            </a:pPr>
            <a:r>
              <a:rPr lang="en-US" altLang="fa-IR"/>
              <a:t>ACHIEVABLE</a:t>
            </a:r>
          </a:p>
          <a:p>
            <a:pPr eaLnBrk="1" fontAlgn="auto" hangingPunct="1">
              <a:spcAft>
                <a:spcPts val="0"/>
              </a:spcAft>
              <a:defRPr/>
            </a:pPr>
            <a:r>
              <a:rPr lang="en-US" altLang="fa-IR"/>
              <a:t>REALISTIC</a:t>
            </a:r>
          </a:p>
          <a:p>
            <a:pPr eaLnBrk="1" fontAlgn="auto" hangingPunct="1">
              <a:spcAft>
                <a:spcPts val="0"/>
              </a:spcAft>
              <a:defRPr/>
            </a:pPr>
            <a:r>
              <a:rPr lang="en-US" altLang="fa-IR"/>
              <a:t>TIME-BOUND</a:t>
            </a:r>
          </a:p>
        </p:txBody>
      </p:sp>
      <p:sp>
        <p:nvSpPr>
          <p:cNvPr id="57348"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17F9F92C-697B-41E4-985F-DC124E30D873}" type="slidenum">
              <a:rPr lang="ar-SA" altLang="fa-IR" sz="1000" smtClean="0">
                <a:latin typeface="Arial" panose="020B0604020202020204" pitchFamily="34" charset="0"/>
              </a:rPr>
              <a:pPr>
                <a:lnSpc>
                  <a:spcPct val="100000"/>
                </a:lnSpc>
                <a:spcBef>
                  <a:spcPct val="0"/>
                </a:spcBef>
                <a:buClrTx/>
                <a:buFontTx/>
                <a:buNone/>
              </a:pPr>
              <a:t>32</a:t>
            </a:fld>
            <a:endParaRPr lang="en-US" altLang="fa-IR" sz="1000" smtClean="0">
              <a:latin typeface="Arial" panose="020B06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pPr eaLnBrk="1" fontAlgn="auto" hangingPunct="1">
              <a:spcAft>
                <a:spcPts val="0"/>
              </a:spcAft>
              <a:defRPr/>
            </a:pPr>
            <a:r>
              <a:rPr lang="ar-SA" altLang="fa-IR"/>
              <a:t>به اين سؤالات پاسخ بدهيد:</a:t>
            </a:r>
          </a:p>
        </p:txBody>
      </p:sp>
      <p:sp>
        <p:nvSpPr>
          <p:cNvPr id="142339" name="Rectangle 3"/>
          <p:cNvSpPr>
            <a:spLocks noGrp="1" noChangeArrowheads="1"/>
          </p:cNvSpPr>
          <p:nvPr>
            <p:ph sz="quarter" idx="13"/>
          </p:nvPr>
        </p:nvSpPr>
        <p:spPr>
          <a:xfrm>
            <a:off x="0" y="1981200"/>
            <a:ext cx="8458200" cy="4114800"/>
          </a:xfrm>
        </p:spPr>
        <p:txBody>
          <a:bodyPr>
            <a:normAutofit fontScale="92500" lnSpcReduction="10000"/>
          </a:bodyPr>
          <a:lstStyle/>
          <a:p>
            <a:pPr eaLnBrk="1" fontAlgn="auto" hangingPunct="1">
              <a:spcAft>
                <a:spcPts val="0"/>
              </a:spcAft>
              <a:defRPr/>
            </a:pPr>
            <a:r>
              <a:rPr lang="ar-SA" altLang="fa-IR" sz="2800"/>
              <a:t>براي رسيدن به اين اهداف به چه مهارت‌هايي نياز دارم؟</a:t>
            </a:r>
          </a:p>
          <a:p>
            <a:pPr eaLnBrk="1" fontAlgn="auto" hangingPunct="1">
              <a:spcAft>
                <a:spcPts val="0"/>
              </a:spcAft>
              <a:defRPr/>
            </a:pPr>
            <a:r>
              <a:rPr lang="ar-SA" altLang="fa-IR" sz="2800"/>
              <a:t>به چه دانش يا اطلاعاتي نياز دارم؟</a:t>
            </a:r>
          </a:p>
          <a:p>
            <a:pPr eaLnBrk="1" fontAlgn="auto" hangingPunct="1">
              <a:spcAft>
                <a:spcPts val="0"/>
              </a:spcAft>
              <a:defRPr/>
            </a:pPr>
            <a:r>
              <a:rPr lang="ar-SA" altLang="fa-IR" sz="2800"/>
              <a:t>به چه كمك‌ها و همكاري‌هايي نياز دارم؟</a:t>
            </a:r>
          </a:p>
          <a:p>
            <a:pPr eaLnBrk="1" fontAlgn="auto" hangingPunct="1">
              <a:spcAft>
                <a:spcPts val="0"/>
              </a:spcAft>
              <a:defRPr/>
            </a:pPr>
            <a:r>
              <a:rPr lang="ar-SA" altLang="fa-IR" sz="2800"/>
              <a:t>چه منابعي در اختيار دارم؟</a:t>
            </a:r>
          </a:p>
          <a:p>
            <a:pPr eaLnBrk="1" fontAlgn="auto" hangingPunct="1">
              <a:spcAft>
                <a:spcPts val="0"/>
              </a:spcAft>
              <a:defRPr/>
            </a:pPr>
            <a:r>
              <a:rPr lang="ar-SA" altLang="fa-IR" sz="2800"/>
              <a:t>چه موانعي بر سر راه رسيدن من به اين اهداف وجود دارد؟</a:t>
            </a:r>
          </a:p>
          <a:p>
            <a:pPr eaLnBrk="1" fontAlgn="auto" hangingPunct="1">
              <a:spcAft>
                <a:spcPts val="0"/>
              </a:spcAft>
              <a:defRPr/>
            </a:pPr>
            <a:r>
              <a:rPr lang="ar-SA" altLang="fa-IR" sz="2800"/>
              <a:t>آيا پيش‌فرضهايي براي خودم درست كرده‌ام؟</a:t>
            </a:r>
          </a:p>
          <a:p>
            <a:pPr eaLnBrk="1" fontAlgn="auto" hangingPunct="1">
              <a:spcAft>
                <a:spcPts val="0"/>
              </a:spcAft>
              <a:defRPr/>
            </a:pPr>
            <a:r>
              <a:rPr lang="ar-SA" altLang="fa-IR" sz="2800"/>
              <a:t>آيا راه بهتري براي انجام اين كار وجود دارد؟</a:t>
            </a:r>
          </a:p>
        </p:txBody>
      </p:sp>
      <p:sp>
        <p:nvSpPr>
          <p:cNvPr id="58372"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9560CFA2-90AD-44BB-8B18-0634A2A00020}" type="slidenum">
              <a:rPr lang="ar-SA" altLang="fa-IR" sz="1000" smtClean="0">
                <a:latin typeface="Arial" panose="020B0604020202020204" pitchFamily="34" charset="0"/>
              </a:rPr>
              <a:pPr>
                <a:lnSpc>
                  <a:spcPct val="100000"/>
                </a:lnSpc>
                <a:spcBef>
                  <a:spcPct val="0"/>
                </a:spcBef>
                <a:buClrTx/>
                <a:buFontTx/>
                <a:buNone/>
              </a:pPr>
              <a:t>33</a:t>
            </a:fld>
            <a:endParaRPr lang="en-US" altLang="fa-IR" sz="1000" smtClean="0">
              <a:latin typeface="Arial" panose="020B060402020202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827088" y="620713"/>
            <a:ext cx="7772400" cy="1655762"/>
          </a:xfrm>
        </p:spPr>
        <p:txBody>
          <a:bodyPr anchor="ctr"/>
          <a:lstStyle/>
          <a:p>
            <a:pPr eaLnBrk="1" fontAlgn="auto" hangingPunct="1">
              <a:spcAft>
                <a:spcPts val="0"/>
              </a:spcAft>
              <a:defRPr/>
            </a:pPr>
            <a:endParaRPr lang="en-US" altLang="fa-IR" sz="4400"/>
          </a:p>
        </p:txBody>
      </p:sp>
      <p:sp>
        <p:nvSpPr>
          <p:cNvPr id="78851" name="Rectangle 3"/>
          <p:cNvSpPr>
            <a:spLocks noGrp="1" noChangeArrowheads="1"/>
          </p:cNvSpPr>
          <p:nvPr>
            <p:ph type="subTitle" idx="1"/>
          </p:nvPr>
        </p:nvSpPr>
        <p:spPr>
          <a:xfrm>
            <a:off x="5105400" y="2590800"/>
            <a:ext cx="3406775" cy="3578225"/>
          </a:xfrm>
        </p:spPr>
        <p:txBody>
          <a:bodyPr>
            <a:normAutofit lnSpcReduction="10000"/>
          </a:bodyPr>
          <a:lstStyle/>
          <a:p>
            <a:pPr algn="r" eaLnBrk="1" fontAlgn="auto" hangingPunct="1">
              <a:spcAft>
                <a:spcPts val="0"/>
              </a:spcAft>
              <a:defRPr/>
            </a:pPr>
            <a:r>
              <a:rPr lang="fa-IR" altLang="fa-IR" sz="4400" dirty="0">
                <a:solidFill>
                  <a:schemeClr val="tx1"/>
                </a:solidFill>
                <a:cs typeface="Titr" pitchFamily="2" charset="0"/>
              </a:rPr>
              <a:t>جسمي</a:t>
            </a:r>
          </a:p>
          <a:p>
            <a:pPr algn="r" eaLnBrk="1" fontAlgn="auto" hangingPunct="1">
              <a:spcAft>
                <a:spcPts val="0"/>
              </a:spcAft>
              <a:defRPr/>
            </a:pPr>
            <a:r>
              <a:rPr lang="fa-IR" altLang="fa-IR" sz="4400" dirty="0">
                <a:solidFill>
                  <a:schemeClr val="tx1"/>
                </a:solidFill>
                <a:cs typeface="Titr" pitchFamily="2" charset="0"/>
              </a:rPr>
              <a:t>رواني/ شناختی</a:t>
            </a:r>
          </a:p>
          <a:p>
            <a:pPr algn="r" eaLnBrk="1" fontAlgn="auto" hangingPunct="1">
              <a:spcAft>
                <a:spcPts val="0"/>
              </a:spcAft>
              <a:defRPr/>
            </a:pPr>
            <a:r>
              <a:rPr lang="fa-IR" altLang="fa-IR" sz="4400" dirty="0">
                <a:solidFill>
                  <a:schemeClr val="tx1"/>
                </a:solidFill>
                <a:cs typeface="Titr" pitchFamily="2" charset="0"/>
              </a:rPr>
              <a:t>اجتماعي</a:t>
            </a:r>
          </a:p>
          <a:p>
            <a:pPr algn="r" eaLnBrk="1" fontAlgn="auto" hangingPunct="1">
              <a:spcAft>
                <a:spcPts val="0"/>
              </a:spcAft>
              <a:defRPr/>
            </a:pPr>
            <a:r>
              <a:rPr lang="fa-IR" altLang="fa-IR" sz="4400" dirty="0">
                <a:solidFill>
                  <a:schemeClr val="tx1"/>
                </a:solidFill>
                <a:cs typeface="Titr" pitchFamily="2" charset="0"/>
              </a:rPr>
              <a:t>معنوي</a:t>
            </a:r>
            <a:endParaRPr lang="en-US" altLang="fa-IR" sz="4400" dirty="0">
              <a:solidFill>
                <a:schemeClr val="tx1"/>
              </a:solidFill>
              <a:cs typeface="Titr" pitchFamily="2" charset="0"/>
            </a:endParaRPr>
          </a:p>
        </p:txBody>
      </p:sp>
      <p:sp>
        <p:nvSpPr>
          <p:cNvPr id="5939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141F5126-C981-4294-AABE-33F3A5922009}" type="slidenum">
              <a:rPr lang="ar-SA" altLang="fa-IR" sz="1000" smtClean="0">
                <a:latin typeface="Arial" panose="020B0604020202020204" pitchFamily="34" charset="0"/>
              </a:rPr>
              <a:pPr>
                <a:lnSpc>
                  <a:spcPct val="100000"/>
                </a:lnSpc>
                <a:spcBef>
                  <a:spcPct val="0"/>
                </a:spcBef>
                <a:buClrTx/>
                <a:buFontTx/>
                <a:buNone/>
              </a:pPr>
              <a:t>34</a:t>
            </a:fld>
            <a:endParaRPr lang="en-US" altLang="fa-IR" sz="1000" smtClean="0">
              <a:latin typeface="Arial" panose="020B0604020202020204" pitchFamily="34" charset="0"/>
            </a:endParaRPr>
          </a:p>
        </p:txBody>
      </p:sp>
      <p:sp>
        <p:nvSpPr>
          <p:cNvPr id="59397" name="WordArt 4"/>
          <p:cNvSpPr>
            <a:spLocks noChangeArrowheads="1" noChangeShapeType="1" noTextEdit="1"/>
          </p:cNvSpPr>
          <p:nvPr/>
        </p:nvSpPr>
        <p:spPr bwMode="auto">
          <a:xfrm>
            <a:off x="1619250" y="1052513"/>
            <a:ext cx="5400675" cy="360362"/>
          </a:xfrm>
          <a:prstGeom prst="rect">
            <a:avLst/>
          </a:prstGeom>
        </p:spPr>
        <p:txBody>
          <a:bodyPr spcFirstLastPara="1" wrap="none" fromWordArt="1">
            <a:prstTxWarp prst="textArchUp">
              <a:avLst>
                <a:gd name="adj" fmla="val 10703255"/>
              </a:avLst>
            </a:prstTxWarp>
          </a:bodyPr>
          <a:lstStyle/>
          <a:p>
            <a:pPr algn="ctr" rtl="1"/>
            <a:r>
              <a:rPr lang="fa-IR" sz="3600" b="1" kern="10" spc="-180">
                <a:ln w="9525" cap="rnd">
                  <a:solidFill>
                    <a:srgbClr val="7A7AA4"/>
                  </a:solidFill>
                  <a:prstDash val="sysDot"/>
                  <a:round/>
                  <a:headEnd/>
                  <a:tailEnd/>
                </a:ln>
                <a:solidFill>
                  <a:srgbClr val="CCECFF"/>
                </a:solidFill>
              </a:rPr>
              <a:t>سبك زندگي سالم</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nodePh="1">
                                  <p:stCondLst>
                                    <p:cond delay="0"/>
                                  </p:stCondLst>
                                  <p:endCondLst>
                                    <p:cond evt="begin" delay="0">
                                      <p:tn val="5"/>
                                    </p:cond>
                                  </p:endCondLst>
                                  <p:childTnLst>
                                    <p:set>
                                      <p:cBhvr>
                                        <p:cTn id="6" dur="1" fill="hold">
                                          <p:stCondLst>
                                            <p:cond delay="499"/>
                                          </p:stCondLst>
                                        </p:cTn>
                                        <p:tgtEl>
                                          <p:spTgt spid="7885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8851">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8851">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8851">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88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utoUpdateAnimBg="0"/>
      <p:bldP spid="78851"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fontAlgn="auto" hangingPunct="1">
              <a:spcAft>
                <a:spcPts val="0"/>
              </a:spcAft>
              <a:defRPr/>
            </a:pPr>
            <a:r>
              <a:rPr lang="fa-IR" altLang="fa-IR" sz="7200" b="1"/>
              <a:t>جسمي</a:t>
            </a:r>
            <a:endParaRPr lang="en-US" altLang="fa-IR" sz="7200" b="1"/>
          </a:p>
        </p:txBody>
      </p:sp>
      <p:sp>
        <p:nvSpPr>
          <p:cNvPr id="79875" name="Rectangle 3"/>
          <p:cNvSpPr>
            <a:spLocks noGrp="1" noChangeArrowheads="1"/>
          </p:cNvSpPr>
          <p:nvPr>
            <p:ph type="body" sz="half" idx="1"/>
          </p:nvPr>
        </p:nvSpPr>
        <p:spPr>
          <a:xfrm>
            <a:off x="4284663" y="1557338"/>
            <a:ext cx="4037012" cy="4497387"/>
          </a:xfrm>
        </p:spPr>
        <p:txBody>
          <a:bodyPr/>
          <a:lstStyle/>
          <a:p>
            <a:pPr eaLnBrk="1" fontAlgn="auto" hangingPunct="1">
              <a:spcAft>
                <a:spcPts val="0"/>
              </a:spcAft>
              <a:defRPr/>
            </a:pPr>
            <a:r>
              <a:rPr lang="fa-IR" altLang="fa-IR" sz="4800" b="1" i="1">
                <a:cs typeface="Titr" pitchFamily="2" charset="0"/>
              </a:rPr>
              <a:t>سلامت عمومي</a:t>
            </a:r>
          </a:p>
          <a:p>
            <a:pPr eaLnBrk="1" fontAlgn="auto" hangingPunct="1">
              <a:spcAft>
                <a:spcPts val="0"/>
              </a:spcAft>
              <a:defRPr/>
            </a:pPr>
            <a:r>
              <a:rPr lang="fa-IR" altLang="fa-IR" sz="4800" b="1" i="1">
                <a:cs typeface="Titr" pitchFamily="2" charset="0"/>
              </a:rPr>
              <a:t>تغذيه</a:t>
            </a:r>
          </a:p>
          <a:p>
            <a:pPr eaLnBrk="1" fontAlgn="auto" hangingPunct="1">
              <a:spcAft>
                <a:spcPts val="0"/>
              </a:spcAft>
              <a:defRPr/>
            </a:pPr>
            <a:r>
              <a:rPr lang="fa-IR" altLang="fa-IR" sz="4800" b="1" i="1">
                <a:cs typeface="Titr" pitchFamily="2" charset="0"/>
              </a:rPr>
              <a:t>ورزش</a:t>
            </a:r>
          </a:p>
          <a:p>
            <a:pPr eaLnBrk="1" fontAlgn="auto" hangingPunct="1">
              <a:spcAft>
                <a:spcPts val="0"/>
              </a:spcAft>
              <a:defRPr/>
            </a:pPr>
            <a:r>
              <a:rPr lang="fa-IR" altLang="fa-IR" sz="4800" b="1" i="1">
                <a:cs typeface="Titr" pitchFamily="2" charset="0"/>
              </a:rPr>
              <a:t>خواب</a:t>
            </a:r>
            <a:endParaRPr lang="en-US" altLang="fa-IR" sz="4800" b="1" i="1">
              <a:cs typeface="Titr" pitchFamily="2" charset="0"/>
            </a:endParaRPr>
          </a:p>
        </p:txBody>
      </p:sp>
      <p:sp>
        <p:nvSpPr>
          <p:cNvPr id="60420"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414ED4A6-91D5-43DA-A3FE-64D3A91C8150}" type="slidenum">
              <a:rPr lang="ar-SA" altLang="fa-IR" sz="1000" smtClean="0">
                <a:latin typeface="Arial" panose="020B0604020202020204" pitchFamily="34" charset="0"/>
              </a:rPr>
              <a:pPr>
                <a:lnSpc>
                  <a:spcPct val="100000"/>
                </a:lnSpc>
                <a:spcBef>
                  <a:spcPct val="0"/>
                </a:spcBef>
                <a:buClrTx/>
                <a:buFontTx/>
                <a:buNone/>
              </a:pPr>
              <a:t>35</a:t>
            </a:fld>
            <a:endParaRPr lang="en-US" altLang="fa-IR" sz="1000" smtClean="0">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iterate type="lt">
                                    <p:tmAbs val="75"/>
                                  </p:iterate>
                                  <p:childTnLst>
                                    <p:set>
                                      <p:cBhvr>
                                        <p:cTn id="6" dur="1" fill="hold">
                                          <p:stCondLst>
                                            <p:cond delay="74"/>
                                          </p:stCondLst>
                                        </p:cTn>
                                        <p:tgtEl>
                                          <p:spTgt spid="798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2" presetClass="entr" presetSubtype="4" fill="hold" grpId="0" nodeType="clickEffect">
                                  <p:stCondLst>
                                    <p:cond delay="0"/>
                                  </p:stCondLst>
                                  <p:childTnLst>
                                    <p:set>
                                      <p:cBhvr>
                                        <p:cTn id="10" dur="1" fill="hold">
                                          <p:stCondLst>
                                            <p:cond delay="0"/>
                                          </p:stCondLst>
                                        </p:cTn>
                                        <p:tgtEl>
                                          <p:spTgt spid="79875">
                                            <p:txEl>
                                              <p:pRg st="0" end="0"/>
                                            </p:txEl>
                                          </p:spTgt>
                                        </p:tgtEl>
                                        <p:attrNameLst>
                                          <p:attrName>style.visibility</p:attrName>
                                        </p:attrNameLst>
                                      </p:cBhvr>
                                      <p:to>
                                        <p:strVal val="visible"/>
                                      </p:to>
                                    </p:set>
                                    <p:animEffect transition="in" filter="slide(fromBottom)">
                                      <p:cBhvr>
                                        <p:cTn id="11" dur="500"/>
                                        <p:tgtEl>
                                          <p:spTgt spid="79875">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4" fill="hold" grpId="0" nodeType="clickEffect">
                                  <p:stCondLst>
                                    <p:cond delay="0"/>
                                  </p:stCondLst>
                                  <p:childTnLst>
                                    <p:set>
                                      <p:cBhvr>
                                        <p:cTn id="15" dur="1" fill="hold">
                                          <p:stCondLst>
                                            <p:cond delay="0"/>
                                          </p:stCondLst>
                                        </p:cTn>
                                        <p:tgtEl>
                                          <p:spTgt spid="79875">
                                            <p:txEl>
                                              <p:pRg st="1" end="1"/>
                                            </p:txEl>
                                          </p:spTgt>
                                        </p:tgtEl>
                                        <p:attrNameLst>
                                          <p:attrName>style.visibility</p:attrName>
                                        </p:attrNameLst>
                                      </p:cBhvr>
                                      <p:to>
                                        <p:strVal val="visible"/>
                                      </p:to>
                                    </p:set>
                                    <p:animEffect transition="in" filter="slide(fromBottom)">
                                      <p:cBhvr>
                                        <p:cTn id="16" dur="500"/>
                                        <p:tgtEl>
                                          <p:spTgt spid="7987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79875">
                                            <p:txEl>
                                              <p:pRg st="2" end="2"/>
                                            </p:txEl>
                                          </p:spTgt>
                                        </p:tgtEl>
                                        <p:attrNameLst>
                                          <p:attrName>style.visibility</p:attrName>
                                        </p:attrNameLst>
                                      </p:cBhvr>
                                      <p:to>
                                        <p:strVal val="visible"/>
                                      </p:to>
                                    </p:set>
                                    <p:animEffect transition="in" filter="slide(fromBottom)">
                                      <p:cBhvr>
                                        <p:cTn id="21" dur="500"/>
                                        <p:tgtEl>
                                          <p:spTgt spid="79875">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79875">
                                            <p:txEl>
                                              <p:pRg st="3" end="3"/>
                                            </p:txEl>
                                          </p:spTgt>
                                        </p:tgtEl>
                                        <p:attrNameLst>
                                          <p:attrName>style.visibility</p:attrName>
                                        </p:attrNameLst>
                                      </p:cBhvr>
                                      <p:to>
                                        <p:strVal val="visible"/>
                                      </p:to>
                                    </p:set>
                                    <p:animEffect transition="in" filter="slide(fromBottom)">
                                      <p:cBhvr>
                                        <p:cTn id="26" dur="500"/>
                                        <p:tgtEl>
                                          <p:spTgt spid="798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utoUpdateAnimBg="0"/>
      <p:bldP spid="79875"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fontAlgn="auto" hangingPunct="1">
              <a:spcAft>
                <a:spcPts val="0"/>
              </a:spcAft>
              <a:defRPr/>
            </a:pPr>
            <a:r>
              <a:rPr lang="fa-IR" altLang="fa-IR" sz="6000"/>
              <a:t>رواني/ شناختی</a:t>
            </a:r>
            <a:endParaRPr lang="en-US" altLang="fa-IR" sz="6000"/>
          </a:p>
        </p:txBody>
      </p:sp>
      <p:sp>
        <p:nvSpPr>
          <p:cNvPr id="80899" name="Rectangle 3"/>
          <p:cNvSpPr>
            <a:spLocks noGrp="1" noChangeArrowheads="1"/>
          </p:cNvSpPr>
          <p:nvPr>
            <p:ph type="body" sz="half" idx="1"/>
          </p:nvPr>
        </p:nvSpPr>
        <p:spPr>
          <a:xfrm>
            <a:off x="-457200" y="2667000"/>
            <a:ext cx="5943600" cy="3960813"/>
          </a:xfrm>
        </p:spPr>
        <p:txBody>
          <a:bodyPr/>
          <a:lstStyle/>
          <a:p>
            <a:pPr eaLnBrk="1" fontAlgn="auto" hangingPunct="1">
              <a:spcAft>
                <a:spcPts val="0"/>
              </a:spcAft>
              <a:defRPr/>
            </a:pPr>
            <a:r>
              <a:rPr lang="fa-IR" altLang="fa-IR" b="1">
                <a:cs typeface="Zar" pitchFamily="2" charset="0"/>
              </a:rPr>
              <a:t>افزايش اعتماد به نفس</a:t>
            </a:r>
          </a:p>
          <a:p>
            <a:pPr eaLnBrk="1" fontAlgn="auto" hangingPunct="1">
              <a:spcAft>
                <a:spcPts val="0"/>
              </a:spcAft>
              <a:defRPr/>
            </a:pPr>
            <a:r>
              <a:rPr lang="fa-IR" altLang="fa-IR" b="1">
                <a:cs typeface="Zar" pitchFamily="2" charset="0"/>
              </a:rPr>
              <a:t>يادگيري مهارتهاي زندگي</a:t>
            </a:r>
          </a:p>
          <a:p>
            <a:pPr eaLnBrk="1" fontAlgn="auto" hangingPunct="1">
              <a:spcAft>
                <a:spcPts val="0"/>
              </a:spcAft>
              <a:defRPr/>
            </a:pPr>
            <a:r>
              <a:rPr lang="fa-IR" altLang="fa-IR" b="1">
                <a:cs typeface="Zar" pitchFamily="2" charset="0"/>
              </a:rPr>
              <a:t>راهكارهاي مهم براي افزايش رضايتمندي</a:t>
            </a:r>
            <a:endParaRPr lang="en-US" altLang="fa-IR" b="1">
              <a:cs typeface="Zar" pitchFamily="2" charset="0"/>
            </a:endParaRPr>
          </a:p>
        </p:txBody>
      </p:sp>
      <p:sp>
        <p:nvSpPr>
          <p:cNvPr id="61444"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190A2AB6-E74E-4C14-B62E-165C698F2799}" type="slidenum">
              <a:rPr lang="ar-SA" altLang="fa-IR" sz="1000" smtClean="0">
                <a:latin typeface="Arial" panose="020B0604020202020204" pitchFamily="34" charset="0"/>
              </a:rPr>
              <a:pPr>
                <a:lnSpc>
                  <a:spcPct val="100000"/>
                </a:lnSpc>
                <a:spcBef>
                  <a:spcPct val="0"/>
                </a:spcBef>
                <a:buClrTx/>
                <a:buFontTx/>
                <a:buNone/>
              </a:pPr>
              <a:t>36</a:t>
            </a:fld>
            <a:endParaRPr lang="en-US" altLang="fa-IR" sz="1000" smtClean="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iterate type="lt">
                                    <p:tmAbs val="75"/>
                                  </p:iterate>
                                  <p:childTnLst>
                                    <p:set>
                                      <p:cBhvr>
                                        <p:cTn id="6" dur="1" fill="hold">
                                          <p:stCondLst>
                                            <p:cond delay="74"/>
                                          </p:stCondLst>
                                        </p:cTn>
                                        <p:tgtEl>
                                          <p:spTgt spid="8089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iterate type="lt">
                                    <p:tmAbs val="75"/>
                                  </p:iterate>
                                  <p:childTnLst>
                                    <p:set>
                                      <p:cBhvr>
                                        <p:cTn id="10" dur="1" fill="hold">
                                          <p:stCondLst>
                                            <p:cond delay="74"/>
                                          </p:stCondLst>
                                        </p:cTn>
                                        <p:tgtEl>
                                          <p:spTgt spid="80899">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iterate type="lt">
                                    <p:tmAbs val="75"/>
                                  </p:iterate>
                                  <p:childTnLst>
                                    <p:set>
                                      <p:cBhvr>
                                        <p:cTn id="14" dur="1" fill="hold">
                                          <p:stCondLst>
                                            <p:cond delay="74"/>
                                          </p:stCondLst>
                                        </p:cTn>
                                        <p:tgtEl>
                                          <p:spTgt spid="80899">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iterate type="lt">
                                    <p:tmAbs val="75"/>
                                  </p:iterate>
                                  <p:childTnLst>
                                    <p:set>
                                      <p:cBhvr>
                                        <p:cTn id="18" dur="1" fill="hold">
                                          <p:stCondLst>
                                            <p:cond delay="74"/>
                                          </p:stCondLst>
                                        </p:cTn>
                                        <p:tgtEl>
                                          <p:spTgt spid="8089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utoUpdateAnimBg="0"/>
      <p:bldP spid="80899"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fontAlgn="auto" hangingPunct="1">
              <a:spcAft>
                <a:spcPts val="0"/>
              </a:spcAft>
              <a:defRPr/>
            </a:pPr>
            <a:r>
              <a:rPr lang="fa-IR" altLang="fa-IR" sz="6000" b="1"/>
              <a:t>اجتماعي</a:t>
            </a:r>
            <a:endParaRPr lang="en-US" altLang="fa-IR" sz="6000" b="1"/>
          </a:p>
        </p:txBody>
      </p:sp>
      <p:sp>
        <p:nvSpPr>
          <p:cNvPr id="81923" name="Rectangle 3"/>
          <p:cNvSpPr>
            <a:spLocks noGrp="1" noChangeArrowheads="1"/>
          </p:cNvSpPr>
          <p:nvPr>
            <p:ph type="body" sz="half" idx="1"/>
          </p:nvPr>
        </p:nvSpPr>
        <p:spPr>
          <a:xfrm>
            <a:off x="323850" y="1598613"/>
            <a:ext cx="7753350" cy="4497387"/>
          </a:xfrm>
        </p:spPr>
        <p:txBody>
          <a:bodyPr/>
          <a:lstStyle/>
          <a:p>
            <a:pPr eaLnBrk="1" fontAlgn="auto" hangingPunct="1">
              <a:spcAft>
                <a:spcPts val="0"/>
              </a:spcAft>
              <a:defRPr/>
            </a:pPr>
            <a:r>
              <a:rPr lang="fa-IR" altLang="fa-IR" sz="4000" b="1" dirty="0">
                <a:cs typeface="Zar" pitchFamily="2" charset="0"/>
              </a:rPr>
              <a:t>افزايش شبكه حمايت اجتماعي</a:t>
            </a:r>
          </a:p>
          <a:p>
            <a:pPr eaLnBrk="1" fontAlgn="auto" hangingPunct="1">
              <a:spcAft>
                <a:spcPts val="0"/>
              </a:spcAft>
              <a:defRPr/>
            </a:pPr>
            <a:r>
              <a:rPr lang="fa-IR" altLang="fa-IR" sz="4000" b="1" dirty="0">
                <a:cs typeface="Zar" pitchFamily="2" charset="0"/>
              </a:rPr>
              <a:t>افزايش روابط دوستانه</a:t>
            </a:r>
          </a:p>
          <a:p>
            <a:pPr eaLnBrk="1" fontAlgn="auto" hangingPunct="1">
              <a:spcAft>
                <a:spcPts val="0"/>
              </a:spcAft>
              <a:defRPr/>
            </a:pPr>
            <a:r>
              <a:rPr lang="fa-IR" altLang="fa-IR" sz="4000" b="1" dirty="0">
                <a:cs typeface="Zar" pitchFamily="2" charset="0"/>
              </a:rPr>
              <a:t>فعاليت اجتماعي جديد</a:t>
            </a:r>
          </a:p>
          <a:p>
            <a:pPr eaLnBrk="1" fontAlgn="auto" hangingPunct="1">
              <a:spcAft>
                <a:spcPts val="0"/>
              </a:spcAft>
              <a:defRPr/>
            </a:pPr>
            <a:r>
              <a:rPr lang="fa-IR" altLang="fa-IR" sz="4000" b="1" dirty="0">
                <a:cs typeface="Zar" pitchFamily="2" charset="0"/>
              </a:rPr>
              <a:t>مشاركت در برنامه هاي گروهي</a:t>
            </a:r>
            <a:endParaRPr lang="en-US" altLang="fa-IR" sz="4000" b="1" dirty="0">
              <a:cs typeface="Zar" pitchFamily="2" charset="0"/>
            </a:endParaRPr>
          </a:p>
        </p:txBody>
      </p:sp>
      <p:sp>
        <p:nvSpPr>
          <p:cNvPr id="624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3A6BA26A-E64F-4DFF-9DF9-48FAD415004B}" type="slidenum">
              <a:rPr lang="ar-SA" altLang="fa-IR" sz="1000" smtClean="0">
                <a:latin typeface="Arial" panose="020B0604020202020204" pitchFamily="34" charset="0"/>
              </a:rPr>
              <a:pPr>
                <a:lnSpc>
                  <a:spcPct val="100000"/>
                </a:lnSpc>
                <a:spcBef>
                  <a:spcPct val="0"/>
                </a:spcBef>
                <a:buClrTx/>
                <a:buFontTx/>
                <a:buNone/>
              </a:pPr>
              <a:t>37</a:t>
            </a:fld>
            <a:endParaRPr lang="en-US" altLang="fa-IR" sz="1000" smtClean="0">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81922"/>
                                        </p:tgtEl>
                                        <p:attrNameLst>
                                          <p:attrName>style.visibility</p:attrName>
                                        </p:attrNameLst>
                                      </p:cBhvr>
                                      <p:to>
                                        <p:strVal val="visible"/>
                                      </p:to>
                                    </p:set>
                                    <p:anim calcmode="lin" valueType="num">
                                      <p:cBhvr>
                                        <p:cTn id="7" dur="500" fill="hold"/>
                                        <p:tgtEl>
                                          <p:spTgt spid="81922"/>
                                        </p:tgtEl>
                                        <p:attrNameLst>
                                          <p:attrName>ppt_w</p:attrName>
                                        </p:attrNameLst>
                                      </p:cBhvr>
                                      <p:tavLst>
                                        <p:tav tm="0">
                                          <p:val>
                                            <p:fltVal val="0"/>
                                          </p:val>
                                        </p:tav>
                                        <p:tav tm="100000">
                                          <p:val>
                                            <p:strVal val="#ppt_w"/>
                                          </p:val>
                                        </p:tav>
                                      </p:tavLst>
                                    </p:anim>
                                    <p:anim calcmode="lin" valueType="num">
                                      <p:cBhvr>
                                        <p:cTn id="8" dur="500" fill="hold"/>
                                        <p:tgtEl>
                                          <p:spTgt spid="8192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81923">
                                            <p:txEl>
                                              <p:pRg st="0" end="0"/>
                                            </p:txEl>
                                          </p:spTgt>
                                        </p:tgtEl>
                                        <p:attrNameLst>
                                          <p:attrName>style.visibility</p:attrName>
                                        </p:attrNameLst>
                                      </p:cBhvr>
                                      <p:to>
                                        <p:strVal val="visible"/>
                                      </p:to>
                                    </p:set>
                                    <p:anim calcmode="lin" valueType="num">
                                      <p:cBhvr>
                                        <p:cTn id="13" dur="500" fill="hold"/>
                                        <p:tgtEl>
                                          <p:spTgt spid="8192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8192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81923">
                                            <p:txEl>
                                              <p:pRg st="1" end="1"/>
                                            </p:txEl>
                                          </p:spTgt>
                                        </p:tgtEl>
                                        <p:attrNameLst>
                                          <p:attrName>style.visibility</p:attrName>
                                        </p:attrNameLst>
                                      </p:cBhvr>
                                      <p:to>
                                        <p:strVal val="visible"/>
                                      </p:to>
                                    </p:set>
                                    <p:anim calcmode="lin" valueType="num">
                                      <p:cBhvr>
                                        <p:cTn id="19" dur="500" fill="hold"/>
                                        <p:tgtEl>
                                          <p:spTgt spid="8192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8192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81923">
                                            <p:txEl>
                                              <p:pRg st="2" end="2"/>
                                            </p:txEl>
                                          </p:spTgt>
                                        </p:tgtEl>
                                        <p:attrNameLst>
                                          <p:attrName>style.visibility</p:attrName>
                                        </p:attrNameLst>
                                      </p:cBhvr>
                                      <p:to>
                                        <p:strVal val="visible"/>
                                      </p:to>
                                    </p:set>
                                    <p:anim calcmode="lin" valueType="num">
                                      <p:cBhvr>
                                        <p:cTn id="25" dur="500" fill="hold"/>
                                        <p:tgtEl>
                                          <p:spTgt spid="8192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8192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81923">
                                            <p:txEl>
                                              <p:pRg st="3" end="3"/>
                                            </p:txEl>
                                          </p:spTgt>
                                        </p:tgtEl>
                                        <p:attrNameLst>
                                          <p:attrName>style.visibility</p:attrName>
                                        </p:attrNameLst>
                                      </p:cBhvr>
                                      <p:to>
                                        <p:strVal val="visible"/>
                                      </p:to>
                                    </p:set>
                                    <p:anim calcmode="lin" valueType="num">
                                      <p:cBhvr>
                                        <p:cTn id="31" dur="500" fill="hold"/>
                                        <p:tgtEl>
                                          <p:spTgt spid="8192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8192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fontAlgn="auto" hangingPunct="1">
              <a:spcAft>
                <a:spcPts val="0"/>
              </a:spcAft>
              <a:defRPr/>
            </a:pPr>
            <a:r>
              <a:rPr lang="fa-IR" altLang="fa-IR" sz="6000" b="1"/>
              <a:t>معنوي</a:t>
            </a:r>
            <a:endParaRPr lang="en-US" altLang="fa-IR" sz="6000" b="1"/>
          </a:p>
        </p:txBody>
      </p:sp>
      <p:sp>
        <p:nvSpPr>
          <p:cNvPr id="82947" name="Rectangle 3"/>
          <p:cNvSpPr>
            <a:spLocks noGrp="1" noChangeArrowheads="1"/>
          </p:cNvSpPr>
          <p:nvPr>
            <p:ph sz="quarter" idx="13"/>
          </p:nvPr>
        </p:nvSpPr>
        <p:spPr>
          <a:xfrm>
            <a:off x="685800" y="2366963"/>
            <a:ext cx="7772400" cy="3424237"/>
          </a:xfrm>
        </p:spPr>
        <p:txBody>
          <a:bodyPr>
            <a:normAutofit lnSpcReduction="10000"/>
          </a:bodyPr>
          <a:lstStyle/>
          <a:p>
            <a:pPr eaLnBrk="1" fontAlgn="auto" hangingPunct="1">
              <a:spcAft>
                <a:spcPts val="0"/>
              </a:spcAft>
              <a:defRPr/>
            </a:pPr>
            <a:r>
              <a:rPr lang="fa-IR" altLang="fa-IR" sz="4400" b="1">
                <a:cs typeface="Zar" pitchFamily="2" charset="0"/>
              </a:rPr>
              <a:t>فعاليتهاي مذهبي</a:t>
            </a:r>
          </a:p>
          <a:p>
            <a:pPr eaLnBrk="1" fontAlgn="auto" hangingPunct="1">
              <a:spcAft>
                <a:spcPts val="0"/>
              </a:spcAft>
              <a:defRPr/>
            </a:pPr>
            <a:r>
              <a:rPr lang="fa-IR" altLang="fa-IR" sz="4400" b="1">
                <a:cs typeface="Zar" pitchFamily="2" charset="0"/>
              </a:rPr>
              <a:t>فعاليتهاي خلاقانه</a:t>
            </a:r>
          </a:p>
          <a:p>
            <a:pPr eaLnBrk="1" fontAlgn="auto" hangingPunct="1">
              <a:spcAft>
                <a:spcPts val="0"/>
              </a:spcAft>
              <a:defRPr/>
            </a:pPr>
            <a:r>
              <a:rPr lang="fa-IR" altLang="fa-IR" sz="4400" b="1">
                <a:cs typeface="Zar" pitchFamily="2" charset="0"/>
              </a:rPr>
              <a:t>توسعه معناي زندگي</a:t>
            </a:r>
          </a:p>
          <a:p>
            <a:pPr eaLnBrk="1" fontAlgn="auto" hangingPunct="1">
              <a:spcAft>
                <a:spcPts val="0"/>
              </a:spcAft>
              <a:defRPr/>
            </a:pPr>
            <a:r>
              <a:rPr lang="fa-IR" altLang="fa-IR" sz="4400" b="1">
                <a:cs typeface="Zar" pitchFamily="2" charset="0"/>
              </a:rPr>
              <a:t>توسعه اهداف زندگي</a:t>
            </a:r>
            <a:endParaRPr lang="en-US" altLang="fa-IR" sz="4400" b="1">
              <a:cs typeface="Zar" pitchFamily="2" charset="0"/>
            </a:endParaRPr>
          </a:p>
        </p:txBody>
      </p:sp>
      <p:sp>
        <p:nvSpPr>
          <p:cNvPr id="63492"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C0832BF8-AF32-4791-8581-E20ED1DC86A7}" type="slidenum">
              <a:rPr lang="ar-SA" altLang="fa-IR" sz="1000" smtClean="0">
                <a:latin typeface="Arial" panose="020B0604020202020204" pitchFamily="34" charset="0"/>
              </a:rPr>
              <a:pPr>
                <a:lnSpc>
                  <a:spcPct val="100000"/>
                </a:lnSpc>
                <a:spcBef>
                  <a:spcPct val="0"/>
                </a:spcBef>
                <a:buClrTx/>
                <a:buFontTx/>
                <a:buNone/>
              </a:pPr>
              <a:t>38</a:t>
            </a:fld>
            <a:endParaRPr lang="en-US" altLang="fa-IR" sz="1000" smtClean="0">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82946"/>
                                        </p:tgtEl>
                                        <p:attrNameLst>
                                          <p:attrName>style.visibility</p:attrName>
                                        </p:attrNameLst>
                                      </p:cBhvr>
                                      <p:to>
                                        <p:strVal val="visible"/>
                                      </p:to>
                                    </p:set>
                                    <p:anim calcmode="lin" valueType="num">
                                      <p:cBhvr>
                                        <p:cTn id="7" dur="500" fill="hold"/>
                                        <p:tgtEl>
                                          <p:spTgt spid="82946"/>
                                        </p:tgtEl>
                                        <p:attrNameLst>
                                          <p:attrName>ppt_w</p:attrName>
                                        </p:attrNameLst>
                                      </p:cBhvr>
                                      <p:tavLst>
                                        <p:tav tm="0">
                                          <p:val>
                                            <p:fltVal val="0"/>
                                          </p:val>
                                        </p:tav>
                                        <p:tav tm="100000">
                                          <p:val>
                                            <p:strVal val="#ppt_w"/>
                                          </p:val>
                                        </p:tav>
                                      </p:tavLst>
                                    </p:anim>
                                    <p:anim calcmode="lin" valueType="num">
                                      <p:cBhvr>
                                        <p:cTn id="8" dur="500" fill="hold"/>
                                        <p:tgtEl>
                                          <p:spTgt spid="82946"/>
                                        </p:tgtEl>
                                        <p:attrNameLst>
                                          <p:attrName>ppt_h</p:attrName>
                                        </p:attrNameLst>
                                      </p:cBhvr>
                                      <p:tavLst>
                                        <p:tav tm="0">
                                          <p:val>
                                            <p:fltVal val="0"/>
                                          </p:val>
                                        </p:tav>
                                        <p:tav tm="100000">
                                          <p:val>
                                            <p:strVal val="#ppt_h"/>
                                          </p:val>
                                        </p:tav>
                                      </p:tavLst>
                                    </p:anim>
                                    <p:anim calcmode="lin" valueType="num">
                                      <p:cBhvr>
                                        <p:cTn id="9" dur="500" fill="hold"/>
                                        <p:tgtEl>
                                          <p:spTgt spid="82946"/>
                                        </p:tgtEl>
                                        <p:attrNameLst>
                                          <p:attrName>style.rotation</p:attrName>
                                        </p:attrNameLst>
                                      </p:cBhvr>
                                      <p:tavLst>
                                        <p:tav tm="0">
                                          <p:val>
                                            <p:fltVal val="360"/>
                                          </p:val>
                                        </p:tav>
                                        <p:tav tm="100000">
                                          <p:val>
                                            <p:fltVal val="0"/>
                                          </p:val>
                                        </p:tav>
                                      </p:tavLst>
                                    </p:anim>
                                    <p:animEffect transition="in" filter="fade">
                                      <p:cBhvr>
                                        <p:cTn id="10" dur="500"/>
                                        <p:tgtEl>
                                          <p:spTgt spid="8294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82947">
                                            <p:txEl>
                                              <p:pRg st="0" end="0"/>
                                            </p:txEl>
                                          </p:spTgt>
                                        </p:tgtEl>
                                        <p:attrNameLst>
                                          <p:attrName>style.visibility</p:attrName>
                                        </p:attrNameLst>
                                      </p:cBhvr>
                                      <p:to>
                                        <p:strVal val="visible"/>
                                      </p:to>
                                    </p:set>
                                    <p:anim calcmode="lin" valueType="num">
                                      <p:cBhvr>
                                        <p:cTn id="15" dur="500" fill="hold"/>
                                        <p:tgtEl>
                                          <p:spTgt spid="8294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8294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82947">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82947">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82947">
                                            <p:txEl>
                                              <p:pRg st="1" end="1"/>
                                            </p:txEl>
                                          </p:spTgt>
                                        </p:tgtEl>
                                        <p:attrNameLst>
                                          <p:attrName>style.visibility</p:attrName>
                                        </p:attrNameLst>
                                      </p:cBhvr>
                                      <p:to>
                                        <p:strVal val="visible"/>
                                      </p:to>
                                    </p:set>
                                    <p:anim calcmode="lin" valueType="num">
                                      <p:cBhvr>
                                        <p:cTn id="23" dur="500" fill="hold"/>
                                        <p:tgtEl>
                                          <p:spTgt spid="8294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8294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82947">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82947">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82947">
                                            <p:txEl>
                                              <p:pRg st="2" end="2"/>
                                            </p:txEl>
                                          </p:spTgt>
                                        </p:tgtEl>
                                        <p:attrNameLst>
                                          <p:attrName>style.visibility</p:attrName>
                                        </p:attrNameLst>
                                      </p:cBhvr>
                                      <p:to>
                                        <p:strVal val="visible"/>
                                      </p:to>
                                    </p:set>
                                    <p:anim calcmode="lin" valueType="num">
                                      <p:cBhvr>
                                        <p:cTn id="31" dur="500" fill="hold"/>
                                        <p:tgtEl>
                                          <p:spTgt spid="8294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82947">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82947">
                                            <p:txEl>
                                              <p:pRg st="2" end="2"/>
                                            </p:txEl>
                                          </p:spTgt>
                                        </p:tgtEl>
                                        <p:attrNameLst>
                                          <p:attrName>style.rotation</p:attrName>
                                        </p:attrNameLst>
                                      </p:cBhvr>
                                      <p:tavLst>
                                        <p:tav tm="0">
                                          <p:val>
                                            <p:fltVal val="360"/>
                                          </p:val>
                                        </p:tav>
                                        <p:tav tm="100000">
                                          <p:val>
                                            <p:fltVal val="0"/>
                                          </p:val>
                                        </p:tav>
                                      </p:tavLst>
                                    </p:anim>
                                    <p:animEffect transition="in" filter="fade">
                                      <p:cBhvr>
                                        <p:cTn id="34" dur="500"/>
                                        <p:tgtEl>
                                          <p:spTgt spid="82947">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82947">
                                            <p:txEl>
                                              <p:pRg st="3" end="3"/>
                                            </p:txEl>
                                          </p:spTgt>
                                        </p:tgtEl>
                                        <p:attrNameLst>
                                          <p:attrName>style.visibility</p:attrName>
                                        </p:attrNameLst>
                                      </p:cBhvr>
                                      <p:to>
                                        <p:strVal val="visible"/>
                                      </p:to>
                                    </p:set>
                                    <p:anim calcmode="lin" valueType="num">
                                      <p:cBhvr>
                                        <p:cTn id="39" dur="500" fill="hold"/>
                                        <p:tgtEl>
                                          <p:spTgt spid="82947">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82947">
                                            <p:txEl>
                                              <p:pRg st="3" end="3"/>
                                            </p:txEl>
                                          </p:spTgt>
                                        </p:tgtEl>
                                        <p:attrNameLst>
                                          <p:attrName>ppt_h</p:attrName>
                                        </p:attrNameLst>
                                      </p:cBhvr>
                                      <p:tavLst>
                                        <p:tav tm="0">
                                          <p:val>
                                            <p:fltVal val="0"/>
                                          </p:val>
                                        </p:tav>
                                        <p:tav tm="100000">
                                          <p:val>
                                            <p:strVal val="#ppt_h"/>
                                          </p:val>
                                        </p:tav>
                                      </p:tavLst>
                                    </p:anim>
                                    <p:anim calcmode="lin" valueType="num">
                                      <p:cBhvr>
                                        <p:cTn id="41" dur="500" fill="hold"/>
                                        <p:tgtEl>
                                          <p:spTgt spid="82947">
                                            <p:txEl>
                                              <p:pRg st="3" end="3"/>
                                            </p:txEl>
                                          </p:spTgt>
                                        </p:tgtEl>
                                        <p:attrNameLst>
                                          <p:attrName>style.rotation</p:attrName>
                                        </p:attrNameLst>
                                      </p:cBhvr>
                                      <p:tavLst>
                                        <p:tav tm="0">
                                          <p:val>
                                            <p:fltVal val="360"/>
                                          </p:val>
                                        </p:tav>
                                        <p:tav tm="100000">
                                          <p:val>
                                            <p:fltVal val="0"/>
                                          </p:val>
                                        </p:tav>
                                      </p:tavLst>
                                    </p:anim>
                                    <p:animEffect transition="in" filter="fade">
                                      <p:cBhvr>
                                        <p:cTn id="42" dur="500"/>
                                        <p:tgtEl>
                                          <p:spTgt spid="829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P spid="82947"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9" name="Rectangle 11"/>
          <p:cNvSpPr>
            <a:spLocks noGrp="1" noChangeAspect="1" noChangeArrowheads="1"/>
          </p:cNvSpPr>
          <p:nvPr>
            <p:ph type="title" idx="4294967295"/>
          </p:nvPr>
        </p:nvSpPr>
        <p:spPr>
          <a:xfrm>
            <a:off x="0" y="71438"/>
            <a:ext cx="8229600" cy="796925"/>
          </a:xfrm>
        </p:spPr>
        <p:txBody>
          <a:bodyPr/>
          <a:lstStyle/>
          <a:p>
            <a:pPr eaLnBrk="1" fontAlgn="auto" hangingPunct="1">
              <a:spcAft>
                <a:spcPts val="0"/>
              </a:spcAft>
              <a:defRPr/>
            </a:pPr>
            <a:r>
              <a:rPr lang="en-GB" altLang="en-US" dirty="0"/>
              <a:t>Conditions o use</a:t>
            </a:r>
          </a:p>
        </p:txBody>
      </p:sp>
      <p:sp>
        <p:nvSpPr>
          <p:cNvPr id="62466" name="Rectangle 2"/>
          <p:cNvSpPr>
            <a:spLocks noChangeAspect="1" noChangeArrowheads="1"/>
          </p:cNvSpPr>
          <p:nvPr/>
        </p:nvSpPr>
        <p:spPr bwMode="auto">
          <a:xfrm>
            <a:off x="-19050" y="0"/>
            <a:ext cx="9144000" cy="6858000"/>
          </a:xfrm>
          <a:prstGeom prst="rect">
            <a:avLst/>
          </a:prstGeom>
          <a:gradFill>
            <a:gsLst>
              <a:gs pos="0">
                <a:schemeClr val="lt1">
                  <a:tint val="40000"/>
                  <a:satMod val="350000"/>
                </a:schemeClr>
              </a:gs>
              <a:gs pos="40000">
                <a:schemeClr val="lt1">
                  <a:tint val="45000"/>
                  <a:shade val="99000"/>
                  <a:satMod val="350000"/>
                </a:schemeClr>
              </a:gs>
              <a:gs pos="100000">
                <a:schemeClr val="bg1">
                  <a:lumMod val="85000"/>
                </a:schemeClr>
              </a:gs>
            </a:gsLst>
            <a:path path="circle">
              <a:fillToRect l="50000" t="-80000" r="50000" b="180000"/>
            </a:path>
          </a:gradFill>
          <a:ln w="9525">
            <a:solidFill>
              <a:schemeClr val="bg1"/>
            </a:solidFill>
            <a:miter lim="800000"/>
            <a:headEnd/>
            <a:tailEnd/>
          </a:ln>
          <a:effectLst/>
        </p:spPr>
        <p:style>
          <a:lnRef idx="0">
            <a:scrgbClr r="0" g="0" b="0"/>
          </a:lnRef>
          <a:fillRef idx="1002">
            <a:schemeClr val="lt1"/>
          </a:fillRef>
          <a:effectRef idx="0">
            <a:scrgbClr r="0" g="0" b="0"/>
          </a:effectRef>
          <a:fontRef idx="major"/>
        </p:style>
        <p:txBody>
          <a:bodyPr wrap="none" anchor="ctr"/>
          <a:lstStyle/>
          <a:p>
            <a:pPr>
              <a:defRPr/>
            </a:pPr>
            <a:endParaRPr lang="fr-FR">
              <a:solidFill>
                <a:prstClr val="black"/>
              </a:solidFill>
              <a:latin typeface="Verdana"/>
              <a:cs typeface="Arial"/>
            </a:endParaRPr>
          </a:p>
        </p:txBody>
      </p:sp>
      <p:sp>
        <p:nvSpPr>
          <p:cNvPr id="64518" name="Line 8"/>
          <p:cNvSpPr>
            <a:spLocks noChangeShapeType="1"/>
          </p:cNvSpPr>
          <p:nvPr/>
        </p:nvSpPr>
        <p:spPr bwMode="auto">
          <a:xfrm>
            <a:off x="3348038" y="1390650"/>
            <a:ext cx="0" cy="4464050"/>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fa-IR"/>
          </a:p>
        </p:txBody>
      </p:sp>
      <p:sp>
        <p:nvSpPr>
          <p:cNvPr id="64519" name="Rectangle 10"/>
          <p:cNvSpPr>
            <a:spLocks noChangeArrowheads="1"/>
          </p:cNvSpPr>
          <p:nvPr/>
        </p:nvSpPr>
        <p:spPr bwMode="auto">
          <a:xfrm>
            <a:off x="5026025" y="3789363"/>
            <a:ext cx="20256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gn="ctr" rtl="0">
              <a:lnSpc>
                <a:spcPct val="100000"/>
              </a:lnSpc>
              <a:spcBef>
                <a:spcPct val="0"/>
              </a:spcBef>
              <a:buClrTx/>
              <a:buFontTx/>
              <a:buNone/>
            </a:pPr>
            <a:r>
              <a:rPr lang="fr-FR" altLang="en-US" sz="1000">
                <a:solidFill>
                  <a:srgbClr val="000000"/>
                </a:solidFill>
                <a:latin typeface="Verdana" panose="020B0604030504040204" pitchFamily="34" charset="0"/>
                <a:hlinkClick r:id="rId3"/>
              </a:rPr>
              <a:t>http://www.ravanpoint.ir</a:t>
            </a:r>
            <a:endParaRPr lang="fa-IR" altLang="en-US" sz="1000">
              <a:solidFill>
                <a:srgbClr val="000000"/>
              </a:solidFill>
              <a:latin typeface="Verdana" panose="020B0604030504040204" pitchFamily="34" charset="0"/>
            </a:endParaRPr>
          </a:p>
          <a:p>
            <a:pPr algn="ctr" rtl="0">
              <a:lnSpc>
                <a:spcPct val="100000"/>
              </a:lnSpc>
              <a:spcBef>
                <a:spcPct val="0"/>
              </a:spcBef>
              <a:buClrTx/>
              <a:buFontTx/>
              <a:buNone/>
            </a:pPr>
            <a:endParaRPr lang="fr-FR" altLang="en-US" sz="1000">
              <a:solidFill>
                <a:srgbClr val="000000"/>
              </a:solidFill>
              <a:latin typeface="Verdana" panose="020B0604030504040204" pitchFamily="34" charset="0"/>
            </a:endParaRPr>
          </a:p>
          <a:p>
            <a:pPr algn="ctr" rtl="0">
              <a:lnSpc>
                <a:spcPct val="100000"/>
              </a:lnSpc>
              <a:spcBef>
                <a:spcPct val="0"/>
              </a:spcBef>
              <a:buClrTx/>
              <a:buFontTx/>
              <a:buNone/>
            </a:pPr>
            <a:r>
              <a:rPr lang="fr-FR" altLang="en-US" sz="1000">
                <a:solidFill>
                  <a:srgbClr val="000000"/>
                </a:solidFill>
                <a:latin typeface="Verdana" panose="020B0604030504040204" pitchFamily="34" charset="0"/>
              </a:rPr>
              <a:t>Contact: info@ravanpoint.ir </a:t>
            </a:r>
          </a:p>
        </p:txBody>
      </p:sp>
      <p:sp>
        <p:nvSpPr>
          <p:cNvPr id="3" name="Rectangle 2"/>
          <p:cNvSpPr/>
          <p:nvPr/>
        </p:nvSpPr>
        <p:spPr>
          <a:xfrm>
            <a:off x="250825" y="3919538"/>
            <a:ext cx="2736850" cy="423862"/>
          </a:xfrm>
          <a:prstGeom prst="rect">
            <a:avLst/>
          </a:prstGeom>
          <a:ln/>
        </p:spPr>
        <p:style>
          <a:lnRef idx="3">
            <a:schemeClr val="lt1"/>
          </a:lnRef>
          <a:fillRef idx="1">
            <a:schemeClr val="accent5"/>
          </a:fillRef>
          <a:effectRef idx="1">
            <a:schemeClr val="accent5"/>
          </a:effectRef>
          <a:fontRef idx="minor">
            <a:schemeClr val="lt1"/>
          </a:fontRef>
        </p:style>
        <p:txBody>
          <a:bodyPr anchor="ctr"/>
          <a:lstStyle/>
          <a:p>
            <a:pPr algn="ctr">
              <a:defRPr/>
            </a:pPr>
            <a:endParaRPr lang="en-US">
              <a:solidFill>
                <a:srgbClr val="FFFFFF"/>
              </a:solidFill>
              <a:latin typeface="Verdana"/>
              <a:cs typeface="Arial"/>
            </a:endParaRPr>
          </a:p>
        </p:txBody>
      </p:sp>
      <p:sp>
        <p:nvSpPr>
          <p:cNvPr id="64521" name="Rectangle 16"/>
          <p:cNvSpPr>
            <a:spLocks noChangeArrowheads="1"/>
          </p:cNvSpPr>
          <p:nvPr/>
        </p:nvSpPr>
        <p:spPr bwMode="auto">
          <a:xfrm>
            <a:off x="250825" y="2582863"/>
            <a:ext cx="28321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gn="ctr">
              <a:lnSpc>
                <a:spcPct val="100000"/>
              </a:lnSpc>
              <a:spcBef>
                <a:spcPct val="0"/>
              </a:spcBef>
              <a:buClrTx/>
              <a:buFontTx/>
              <a:buNone/>
            </a:pPr>
            <a:r>
              <a:rPr lang="fa-IR" altLang="fa-IR" b="1">
                <a:solidFill>
                  <a:srgbClr val="000000"/>
                </a:solidFill>
                <a:latin typeface="Verdana" panose="020B0604030504040204" pitchFamily="34" charset="0"/>
                <a:cs typeface="B Nazanin" panose="00000400000000000000" pitchFamily="2" charset="-78"/>
              </a:rPr>
              <a:t>دانلود رایگان پاورپوینت های روانشناسی</a:t>
            </a:r>
            <a:endParaRPr lang="en-GB" altLang="fa-IR" b="1">
              <a:solidFill>
                <a:srgbClr val="000000"/>
              </a:solidFill>
              <a:latin typeface="Verdana" panose="020B0604030504040204" pitchFamily="34" charset="0"/>
              <a:cs typeface="B Nazanin" panose="00000400000000000000" pitchFamily="2" charset="-78"/>
            </a:endParaRPr>
          </a:p>
          <a:p>
            <a:pPr algn="l" rtl="0">
              <a:lnSpc>
                <a:spcPct val="100000"/>
              </a:lnSpc>
              <a:spcBef>
                <a:spcPct val="0"/>
              </a:spcBef>
              <a:buClrTx/>
              <a:buFontTx/>
              <a:buNone/>
            </a:pPr>
            <a:endParaRPr lang="en-GB" altLang="fa-IR" sz="1800" b="1">
              <a:solidFill>
                <a:srgbClr val="000000"/>
              </a:solidFill>
              <a:latin typeface="Verdana" panose="020B0604030504040204" pitchFamily="34" charset="0"/>
            </a:endParaRPr>
          </a:p>
          <a:p>
            <a:pPr algn="l" rtl="0">
              <a:lnSpc>
                <a:spcPct val="100000"/>
              </a:lnSpc>
              <a:spcBef>
                <a:spcPct val="0"/>
              </a:spcBef>
              <a:buClrTx/>
              <a:buFontTx/>
              <a:buNone/>
            </a:pPr>
            <a:endParaRPr lang="en-US" altLang="fa-IR" sz="1600">
              <a:solidFill>
                <a:srgbClr val="C00000"/>
              </a:solidFill>
              <a:latin typeface="Verdana" panose="020B0604030504040204" pitchFamily="34" charset="0"/>
            </a:endParaRPr>
          </a:p>
          <a:p>
            <a:pPr algn="l" rtl="0">
              <a:lnSpc>
                <a:spcPct val="100000"/>
              </a:lnSpc>
              <a:spcBef>
                <a:spcPct val="0"/>
              </a:spcBef>
              <a:buClrTx/>
              <a:buFontTx/>
              <a:buNone/>
            </a:pPr>
            <a:r>
              <a:rPr lang="en-US" altLang="fa-IR" sz="1600">
                <a:solidFill>
                  <a:srgbClr val="404040"/>
                </a:solidFill>
                <a:latin typeface="Times New Roman" panose="02020603050405020304" pitchFamily="18" charset="0"/>
                <a:cs typeface="Times New Roman" panose="02020603050405020304" pitchFamily="18" charset="0"/>
              </a:rPr>
              <a:t/>
            </a:r>
            <a:br>
              <a:rPr lang="en-US" altLang="fa-IR" sz="1600">
                <a:solidFill>
                  <a:srgbClr val="404040"/>
                </a:solidFill>
                <a:latin typeface="Times New Roman" panose="02020603050405020304" pitchFamily="18" charset="0"/>
                <a:cs typeface="Times New Roman" panose="02020603050405020304" pitchFamily="18" charset="0"/>
              </a:rPr>
            </a:br>
            <a:r>
              <a:rPr lang="en-US" altLang="fa-IR" sz="1800">
                <a:solidFill>
                  <a:srgbClr val="404040"/>
                </a:solidFill>
                <a:latin typeface="Times New Roman" panose="02020603050405020304" pitchFamily="18" charset="0"/>
                <a:cs typeface="Times New Roman" panose="02020603050405020304" pitchFamily="18" charset="0"/>
              </a:rPr>
              <a:t>© Copyright Ravanpoint.ir</a:t>
            </a:r>
            <a:endParaRPr lang="en-GB" altLang="fa-IR" sz="1800" b="1">
              <a:solidFill>
                <a:srgbClr val="404040"/>
              </a:solidFill>
              <a:latin typeface="Times New Roman" panose="02020603050405020304" pitchFamily="18" charset="0"/>
              <a:cs typeface="Times New Roman" panose="02020603050405020304" pitchFamily="18" charset="0"/>
            </a:endParaRPr>
          </a:p>
        </p:txBody>
      </p:sp>
      <p:pic>
        <p:nvPicPr>
          <p:cNvPr id="64522"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05275" y="2368550"/>
            <a:ext cx="386715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41989"/>
                                        </p:tgtEl>
                                        <p:attrNameLst>
                                          <p:attrName>style.visibility</p:attrName>
                                        </p:attrNameLst>
                                      </p:cBhvr>
                                      <p:to>
                                        <p:strVal val="visible"/>
                                      </p:to>
                                    </p:set>
                                    <p:animEffect transition="in" filter="fade">
                                      <p:cBhvr>
                                        <p:cTn id="7" dur="1000"/>
                                        <p:tgtEl>
                                          <p:spTgt spid="41989"/>
                                        </p:tgtEl>
                                      </p:cBhvr>
                                    </p:animEffect>
                                    <p:anim calcmode="lin" valueType="num">
                                      <p:cBhvr>
                                        <p:cTn id="8" dur="1000" fill="hold"/>
                                        <p:tgtEl>
                                          <p:spTgt spid="41989"/>
                                        </p:tgtEl>
                                        <p:attrNameLst>
                                          <p:attrName>ppt_x</p:attrName>
                                        </p:attrNameLst>
                                      </p:cBhvr>
                                      <p:tavLst>
                                        <p:tav tm="0">
                                          <p:val>
                                            <p:strVal val="#ppt_x"/>
                                          </p:val>
                                        </p:tav>
                                        <p:tav tm="100000">
                                          <p:val>
                                            <p:strVal val="#ppt_x"/>
                                          </p:val>
                                        </p:tav>
                                      </p:tavLst>
                                    </p:anim>
                                    <p:anim calcmode="lin" valueType="num">
                                      <p:cBhvr>
                                        <p:cTn id="9" dur="898" decel="100000" fill="hold"/>
                                        <p:tgtEl>
                                          <p:spTgt spid="41989"/>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198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ChangeArrowheads="1"/>
          </p:cNvSpPr>
          <p:nvPr>
            <p:ph type="title"/>
          </p:nvPr>
        </p:nvSpPr>
        <p:spPr/>
        <p:txBody>
          <a:bodyPr/>
          <a:lstStyle/>
          <a:p>
            <a:pPr algn="r" eaLnBrk="1" fontAlgn="auto" hangingPunct="1">
              <a:spcAft>
                <a:spcPts val="0"/>
              </a:spcAft>
              <a:defRPr/>
            </a:pPr>
            <a:r>
              <a:rPr lang="fa-IR" altLang="fa-IR" dirty="0"/>
              <a:t>چگونه استرس مي‌تواند بر ما اثر بگذارد.</a:t>
            </a:r>
            <a:endParaRPr lang="en-US" altLang="fa-IR" dirty="0"/>
          </a:p>
        </p:txBody>
      </p:sp>
      <p:sp>
        <p:nvSpPr>
          <p:cNvPr id="17411" name="Rectangle 1027"/>
          <p:cNvSpPr>
            <a:spLocks noGrp="1" noChangeArrowheads="1"/>
          </p:cNvSpPr>
          <p:nvPr>
            <p:ph type="body" sz="half" idx="1"/>
          </p:nvPr>
        </p:nvSpPr>
        <p:spPr>
          <a:xfrm>
            <a:off x="0" y="1412875"/>
            <a:ext cx="8991600" cy="6048375"/>
          </a:xfrm>
        </p:spPr>
        <p:txBody>
          <a:bodyPr/>
          <a:lstStyle/>
          <a:p>
            <a:pPr eaLnBrk="1" fontAlgn="auto" hangingPunct="1">
              <a:lnSpc>
                <a:spcPct val="80000"/>
              </a:lnSpc>
              <a:spcAft>
                <a:spcPts val="0"/>
              </a:spcAft>
              <a:defRPr/>
            </a:pPr>
            <a:r>
              <a:rPr lang="fa-IR" altLang="fa-IR" dirty="0">
                <a:cs typeface="Traffic" pitchFamily="2" charset="0"/>
              </a:rPr>
              <a:t>استرس‌هاي دراز مدت و يا زياد بر ابعاد مختلف زندگي ما اثر مي‌گذارند.</a:t>
            </a:r>
          </a:p>
          <a:p>
            <a:pPr eaLnBrk="1" fontAlgn="auto" hangingPunct="1">
              <a:lnSpc>
                <a:spcPct val="80000"/>
              </a:lnSpc>
              <a:spcAft>
                <a:spcPts val="0"/>
              </a:spcAft>
              <a:defRPr/>
            </a:pPr>
            <a:r>
              <a:rPr lang="fa-IR" altLang="fa-IR" dirty="0">
                <a:cs typeface="Traffic" pitchFamily="2" charset="0"/>
              </a:rPr>
              <a:t>43% آدم‌ها عوارض ناشي از استرس را تجربه مي‌كنند.</a:t>
            </a:r>
          </a:p>
          <a:p>
            <a:pPr eaLnBrk="1" fontAlgn="auto" hangingPunct="1">
              <a:lnSpc>
                <a:spcPct val="80000"/>
              </a:lnSpc>
              <a:spcAft>
                <a:spcPts val="0"/>
              </a:spcAft>
              <a:defRPr/>
            </a:pPr>
            <a:r>
              <a:rPr lang="fa-IR" altLang="fa-IR" dirty="0">
                <a:cs typeface="Traffic" pitchFamily="2" charset="0"/>
              </a:rPr>
              <a:t>90 -75% از مراجعه‌هاي به پزشك به دليل عوارض ناشي از استرس است.</a:t>
            </a:r>
          </a:p>
          <a:p>
            <a:pPr eaLnBrk="1" fontAlgn="auto" hangingPunct="1">
              <a:lnSpc>
                <a:spcPct val="80000"/>
              </a:lnSpc>
              <a:spcAft>
                <a:spcPts val="0"/>
              </a:spcAft>
              <a:defRPr/>
            </a:pPr>
            <a:r>
              <a:rPr lang="fa-IR" altLang="fa-IR" dirty="0">
                <a:cs typeface="Traffic" pitchFamily="2" charset="0"/>
              </a:rPr>
              <a:t>استرس با 6 دليل اصلي مرگ و مير پيوند نزديك دارد. اين دلايل عبارتند از: بيماري قلبي، سرطان، تصادف، سيروز كبدي،خودكشي و مشكلات حنجره</a:t>
            </a:r>
          </a:p>
          <a:p>
            <a:pPr eaLnBrk="1" fontAlgn="auto" hangingPunct="1">
              <a:lnSpc>
                <a:spcPct val="80000"/>
              </a:lnSpc>
              <a:spcAft>
                <a:spcPts val="0"/>
              </a:spcAft>
              <a:defRPr/>
            </a:pPr>
            <a:r>
              <a:rPr lang="fa-IR" altLang="fa-IR" dirty="0">
                <a:cs typeface="Traffic" pitchFamily="2" charset="0"/>
              </a:rPr>
              <a:t>استرس ، ‍‍ٍ فاجعه خطرناك محل كار ناميده شده است.</a:t>
            </a:r>
          </a:p>
          <a:p>
            <a:pPr eaLnBrk="1" fontAlgn="auto" hangingPunct="1">
              <a:lnSpc>
                <a:spcPct val="80000"/>
              </a:lnSpc>
              <a:spcAft>
                <a:spcPts val="0"/>
              </a:spcAft>
              <a:defRPr/>
            </a:pPr>
            <a:r>
              <a:rPr lang="fa-IR" altLang="fa-IR" dirty="0">
                <a:cs typeface="Traffic" pitchFamily="2" charset="0"/>
              </a:rPr>
              <a:t>استرس در محل كار باعث كاهش بازدهي و بهره‌وري مي‌شود.</a:t>
            </a:r>
          </a:p>
          <a:p>
            <a:pPr eaLnBrk="1" fontAlgn="auto" hangingPunct="1">
              <a:lnSpc>
                <a:spcPct val="80000"/>
              </a:lnSpc>
              <a:spcAft>
                <a:spcPts val="0"/>
              </a:spcAft>
              <a:defRPr/>
            </a:pPr>
            <a:r>
              <a:rPr lang="fa-IR" altLang="fa-IR" dirty="0">
                <a:cs typeface="Traffic" pitchFamily="2" charset="0"/>
              </a:rPr>
              <a:t>زيان ناشي از استرس در محل كار در ايالات متحده آمريكا 300 بيليون دلار برآورد شده است</a:t>
            </a:r>
            <a:endParaRPr lang="en-US" altLang="fa-IR" dirty="0">
              <a:cs typeface="Traffic" pitchFamily="2" charset="0"/>
            </a:endParaRPr>
          </a:p>
        </p:txBody>
      </p:sp>
      <p:sp>
        <p:nvSpPr>
          <p:cNvPr id="25604"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5658A7B2-BD92-4127-9825-0FF7238DFE1E}" type="slidenum">
              <a:rPr lang="ar-SA" altLang="fa-IR" sz="1000" smtClean="0">
                <a:latin typeface="Arial" panose="020B0604020202020204" pitchFamily="34" charset="0"/>
              </a:rPr>
              <a:pPr>
                <a:lnSpc>
                  <a:spcPct val="100000"/>
                </a:lnSpc>
                <a:spcBef>
                  <a:spcPct val="0"/>
                </a:spcBef>
                <a:buClrTx/>
                <a:buFontTx/>
                <a:buNone/>
              </a:pPr>
              <a:t>4</a:t>
            </a:fld>
            <a:endParaRPr lang="en-US" altLang="fa-IR" sz="10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92100"/>
            <a:ext cx="9144000" cy="1384300"/>
          </a:xfrm>
        </p:spPr>
        <p:txBody>
          <a:bodyPr/>
          <a:lstStyle/>
          <a:p>
            <a:pPr algn="r" eaLnBrk="1" fontAlgn="auto" hangingPunct="1">
              <a:spcAft>
                <a:spcPts val="0"/>
              </a:spcAft>
              <a:defRPr/>
            </a:pPr>
            <a:r>
              <a:rPr lang="fa-IR" altLang="fa-IR" sz="4000" dirty="0"/>
              <a:t>استرس بخشي از زندگي طبيعي هر انساني است.</a:t>
            </a:r>
            <a:endParaRPr lang="en-US" altLang="fa-IR" sz="4000" dirty="0"/>
          </a:p>
        </p:txBody>
      </p:sp>
      <p:sp>
        <p:nvSpPr>
          <p:cNvPr id="15363" name="Rectangle 3"/>
          <p:cNvSpPr>
            <a:spLocks noGrp="1" noChangeArrowheads="1"/>
          </p:cNvSpPr>
          <p:nvPr>
            <p:ph sz="quarter" idx="13"/>
          </p:nvPr>
        </p:nvSpPr>
        <p:spPr>
          <a:xfrm>
            <a:off x="457200" y="1412875"/>
            <a:ext cx="8229600" cy="4530725"/>
          </a:xfrm>
        </p:spPr>
        <p:txBody>
          <a:bodyPr>
            <a:normAutofit fontScale="92500" lnSpcReduction="20000"/>
          </a:bodyPr>
          <a:lstStyle/>
          <a:p>
            <a:pPr eaLnBrk="1" fontAlgn="auto" hangingPunct="1">
              <a:spcAft>
                <a:spcPts val="0"/>
              </a:spcAft>
              <a:defRPr/>
            </a:pPr>
            <a:r>
              <a:rPr lang="fa-IR" altLang="fa-IR" sz="2800">
                <a:cs typeface="Traffic" pitchFamily="2" charset="0"/>
              </a:rPr>
              <a:t>ديسترس و يوسترس با هم فرق دارند.</a:t>
            </a:r>
          </a:p>
          <a:p>
            <a:pPr eaLnBrk="1" fontAlgn="auto" hangingPunct="1">
              <a:spcAft>
                <a:spcPts val="0"/>
              </a:spcAft>
              <a:defRPr/>
            </a:pPr>
            <a:r>
              <a:rPr lang="fa-IR" altLang="fa-IR" sz="2800">
                <a:solidFill>
                  <a:schemeClr val="hlink"/>
                </a:solidFill>
                <a:cs typeface="Traffic" pitchFamily="2" charset="0"/>
              </a:rPr>
              <a:t>ديسترس</a:t>
            </a:r>
            <a:r>
              <a:rPr lang="fa-IR" altLang="fa-IR" sz="2800">
                <a:cs typeface="Traffic" pitchFamily="2" charset="0"/>
              </a:rPr>
              <a:t> يك تجربه مداوم غرق شدن در مسئوليت‌ها است. ديسترس حركت در تونل مشكلات است بي‌آن‌كه انتهاي تونل معلوم باشد. مشكلات مالي، تعارض در روابط بين‌فردي، تعهدات بيش از حد، مديريت يك بيماري مزمن يا تجربه كردن يك تراما.</a:t>
            </a:r>
          </a:p>
          <a:p>
            <a:pPr eaLnBrk="1" fontAlgn="auto" hangingPunct="1">
              <a:spcAft>
                <a:spcPts val="0"/>
              </a:spcAft>
              <a:defRPr/>
            </a:pPr>
            <a:r>
              <a:rPr lang="fa-IR" altLang="fa-IR" sz="2800">
                <a:solidFill>
                  <a:schemeClr val="hlink"/>
                </a:solidFill>
                <a:cs typeface="Traffic" pitchFamily="2" charset="0"/>
              </a:rPr>
              <a:t>يوسترس</a:t>
            </a:r>
            <a:r>
              <a:rPr lang="fa-IR" altLang="fa-IR" sz="2800">
                <a:cs typeface="Traffic" pitchFamily="2" charset="0"/>
              </a:rPr>
              <a:t> نوعي استرس مثبت و مفيد است. در حالت يوسترس ما تحت فشار هستيم ولي اين فشار براي ما معني و اهميت دارد. يوسترس به ما انرژي و انگيزه مي‌دهد تا مسئوليت‌هايمان را انجام داده و به اهدافمان برسيم. تحصيل كردن، ازدواج با فردي كه دوستش داريم، ترفيع شغلي و تغيير شغل از اين‌ دسته‌اند.</a:t>
            </a:r>
            <a:endParaRPr lang="en-US" altLang="fa-IR" sz="2800">
              <a:cs typeface="Traffic" pitchFamily="2" charset="0"/>
            </a:endParaRPr>
          </a:p>
        </p:txBody>
      </p:sp>
      <p:sp>
        <p:nvSpPr>
          <p:cNvPr id="26628"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4D1328E4-4B43-4B05-9265-A3524465D0C1}" type="slidenum">
              <a:rPr lang="ar-SA" altLang="fa-IR" sz="1000" smtClean="0">
                <a:latin typeface="Arial" panose="020B0604020202020204" pitchFamily="34" charset="0"/>
              </a:rPr>
              <a:pPr>
                <a:lnSpc>
                  <a:spcPct val="100000"/>
                </a:lnSpc>
                <a:spcBef>
                  <a:spcPct val="0"/>
                </a:spcBef>
                <a:buClrTx/>
                <a:buFontTx/>
                <a:buNone/>
              </a:pPr>
              <a:t>5</a:t>
            </a:fld>
            <a:endParaRPr lang="en-US" altLang="fa-IR" sz="10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fa-IR" altLang="fa-IR" dirty="0"/>
              <a:t>پاسخ ستيز يا گريز</a:t>
            </a:r>
            <a:endParaRPr lang="en-US" altLang="fa-IR" dirty="0"/>
          </a:p>
        </p:txBody>
      </p:sp>
      <p:sp>
        <p:nvSpPr>
          <p:cNvPr id="8195" name="Rectangle 3"/>
          <p:cNvSpPr>
            <a:spLocks noGrp="1" noChangeArrowheads="1"/>
          </p:cNvSpPr>
          <p:nvPr>
            <p:ph sz="quarter" idx="13"/>
          </p:nvPr>
        </p:nvSpPr>
        <p:spPr>
          <a:xfrm>
            <a:off x="685800" y="2366963"/>
            <a:ext cx="7772400" cy="3424237"/>
          </a:xfrm>
        </p:spPr>
        <p:txBody>
          <a:bodyPr/>
          <a:lstStyle/>
          <a:p>
            <a:pPr eaLnBrk="1" fontAlgn="auto" hangingPunct="1">
              <a:spcAft>
                <a:spcPts val="0"/>
              </a:spcAft>
              <a:defRPr/>
            </a:pPr>
            <a:r>
              <a:rPr lang="fa-IR" altLang="fa-IR">
                <a:cs typeface="Traffic" pitchFamily="2" charset="0"/>
              </a:rPr>
              <a:t>انسان زماني كه تحت فشار يا مورد تهديد قرار مي‌گيرد، سريعاً واكنش دفاعي نشان مي‌دهد. به اين واكنش دفاعي ستيز يا گريز مي‌گوييم. اين واكنش را از اجدادمان به ارث برده‌ايم و راز بقاي انسان در همين واكنش است. ستيز يا گريز به اين معناست كه انسان اگر بتواند مي‌جنگد و اگر نتواند فرار مي‌كند و به اين ترتيب بقاي نسل انسان تضمين مي‌شود.</a:t>
            </a:r>
          </a:p>
          <a:p>
            <a:pPr eaLnBrk="1" fontAlgn="auto" hangingPunct="1">
              <a:spcAft>
                <a:spcPts val="0"/>
              </a:spcAft>
              <a:defRPr/>
            </a:pPr>
            <a:endParaRPr lang="en-US" altLang="fa-IR">
              <a:cs typeface="Traffic" pitchFamily="2" charset="0"/>
            </a:endParaRPr>
          </a:p>
        </p:txBody>
      </p:sp>
      <p:sp>
        <p:nvSpPr>
          <p:cNvPr id="28676"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F47862B4-A11F-4594-BB5C-87AC55A82F92}" type="slidenum">
              <a:rPr lang="ar-SA" altLang="fa-IR" sz="1000" smtClean="0">
                <a:latin typeface="Arial" panose="020B0604020202020204" pitchFamily="34" charset="0"/>
              </a:rPr>
              <a:pPr>
                <a:lnSpc>
                  <a:spcPct val="100000"/>
                </a:lnSpc>
                <a:spcBef>
                  <a:spcPct val="0"/>
                </a:spcBef>
                <a:buClrTx/>
                <a:buFontTx/>
                <a:buNone/>
              </a:pPr>
              <a:t>6</a:t>
            </a:fld>
            <a:endParaRPr lang="en-US" altLang="fa-IR" sz="10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Grp="1" noChangeArrowheads="1"/>
          </p:cNvSpPr>
          <p:nvPr>
            <p:ph type="title"/>
          </p:nvPr>
        </p:nvSpPr>
        <p:spPr>
          <a:xfrm flipV="1">
            <a:off x="457200" y="188913"/>
            <a:ext cx="8229600" cy="103187"/>
          </a:xfrm>
        </p:spPr>
        <p:txBody>
          <a:bodyPr>
            <a:normAutofit fontScale="90000"/>
          </a:bodyPr>
          <a:lstStyle/>
          <a:p>
            <a:pPr eaLnBrk="1" fontAlgn="auto" hangingPunct="1">
              <a:spcAft>
                <a:spcPts val="0"/>
              </a:spcAft>
              <a:defRPr/>
            </a:pPr>
            <a:endParaRPr lang="en-US" altLang="fa-IR" sz="4000"/>
          </a:p>
        </p:txBody>
      </p:sp>
      <p:sp>
        <p:nvSpPr>
          <p:cNvPr id="9219" name="Rectangle 3"/>
          <p:cNvSpPr>
            <a:spLocks noGrp="1" noChangeArrowheads="1"/>
          </p:cNvSpPr>
          <p:nvPr>
            <p:ph type="body" sz="half" idx="1"/>
          </p:nvPr>
        </p:nvSpPr>
        <p:spPr>
          <a:xfrm>
            <a:off x="0" y="692150"/>
            <a:ext cx="8686800" cy="5905500"/>
          </a:xfrm>
        </p:spPr>
        <p:txBody>
          <a:bodyPr/>
          <a:lstStyle/>
          <a:p>
            <a:pPr eaLnBrk="1" fontAlgn="auto" hangingPunct="1">
              <a:spcAft>
                <a:spcPts val="0"/>
              </a:spcAft>
              <a:defRPr/>
            </a:pPr>
            <a:r>
              <a:rPr lang="fa-IR" altLang="fa-IR" sz="2800" dirty="0">
                <a:cs typeface="Traffic" pitchFamily="2" charset="0"/>
              </a:rPr>
              <a:t>انسان غار نشين، در مقابله با خطر دچار تپش قلب مي‌شد، مردمك‌هايش گشاد مي‌شدند، عضلاتش منقبض مي‌گرديدند، و ذهنش اطلاعات را به سرعت پردازش مي‌كرد و به اين ترتيب انسان غارنشين توانايي آن را مي‌يافت كه از خود محافظت كند.</a:t>
            </a:r>
            <a:endParaRPr lang="en-US" altLang="fa-IR" sz="2800" dirty="0">
              <a:cs typeface="Traffic" pitchFamily="2" charset="0"/>
            </a:endParaRPr>
          </a:p>
        </p:txBody>
      </p:sp>
      <p:sp>
        <p:nvSpPr>
          <p:cNvPr id="30724"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08F666B3-15FA-44FE-B156-CE89B21480B6}" type="slidenum">
              <a:rPr lang="ar-SA" altLang="fa-IR" sz="1000" smtClean="0">
                <a:latin typeface="Arial" panose="020B0604020202020204" pitchFamily="34" charset="0"/>
              </a:rPr>
              <a:pPr>
                <a:lnSpc>
                  <a:spcPct val="100000"/>
                </a:lnSpc>
                <a:spcBef>
                  <a:spcPct val="0"/>
                </a:spcBef>
                <a:buClrTx/>
                <a:buFontTx/>
                <a:buNone/>
              </a:pPr>
              <a:t>7</a:t>
            </a:fld>
            <a:endParaRPr lang="en-US" altLang="fa-IR" sz="10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619125"/>
            <a:ext cx="7772400" cy="5172075"/>
          </a:xfrm>
        </p:spPr>
        <p:txBody>
          <a:bodyPr/>
          <a:lstStyle/>
          <a:p>
            <a:pPr eaLnBrk="1" fontAlgn="auto" hangingPunct="1">
              <a:spcAft>
                <a:spcPts val="0"/>
              </a:spcAft>
              <a:defRPr/>
            </a:pPr>
            <a:r>
              <a:rPr lang="fa-IR" altLang="fa-IR" sz="4400" dirty="0">
                <a:cs typeface="B Titr" panose="00000700000000000000" pitchFamily="2" charset="-78"/>
              </a:rPr>
              <a:t>اما امروزه لازم نيست با ببر بجنگيم!‌!!</a:t>
            </a:r>
            <a:endParaRPr lang="en-US" altLang="fa-IR" sz="4400" dirty="0">
              <a:cs typeface="B Titr" panose="00000700000000000000" pitchFamily="2" charset="-78"/>
            </a:endParaRPr>
          </a:p>
        </p:txBody>
      </p:sp>
      <p:sp>
        <p:nvSpPr>
          <p:cNvPr id="11267" name="Rectangle 3"/>
          <p:cNvSpPr>
            <a:spLocks noGrp="1" noChangeArrowheads="1"/>
          </p:cNvSpPr>
          <p:nvPr>
            <p:ph sz="quarter" idx="13"/>
          </p:nvPr>
        </p:nvSpPr>
        <p:spPr>
          <a:xfrm>
            <a:off x="838200" y="990600"/>
            <a:ext cx="7772400" cy="3424238"/>
          </a:xfrm>
        </p:spPr>
        <p:txBody>
          <a:bodyPr/>
          <a:lstStyle/>
          <a:p>
            <a:pPr marL="0" indent="0" eaLnBrk="1" fontAlgn="auto" hangingPunct="1">
              <a:spcAft>
                <a:spcPts val="0"/>
              </a:spcAft>
              <a:buFont typeface="Arial" panose="020B0604020202020204" pitchFamily="34" charset="0"/>
              <a:buNone/>
              <a:defRPr/>
            </a:pPr>
            <a:endParaRPr lang="en-US" altLang="fa-IR" dirty="0">
              <a:cs typeface="Traffic" pitchFamily="2" charset="0"/>
            </a:endParaRPr>
          </a:p>
        </p:txBody>
      </p:sp>
      <p:sp>
        <p:nvSpPr>
          <p:cNvPr id="31748" name="Slide Number Placeholder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587854EE-32E4-4E38-826F-B8FB328D81C4}" type="slidenum">
              <a:rPr lang="ar-SA" altLang="fa-IR" sz="1000" smtClean="0">
                <a:latin typeface="Arial" panose="020B0604020202020204" pitchFamily="34" charset="0"/>
              </a:rPr>
              <a:pPr>
                <a:lnSpc>
                  <a:spcPct val="100000"/>
                </a:lnSpc>
                <a:spcBef>
                  <a:spcPct val="0"/>
                </a:spcBef>
                <a:buClrTx/>
                <a:buFontTx/>
                <a:buNone/>
              </a:pPr>
              <a:t>8</a:t>
            </a:fld>
            <a:endParaRPr lang="en-US" altLang="fa-IR" sz="10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685800" y="304800"/>
            <a:ext cx="7772400" cy="990600"/>
          </a:xfrm>
        </p:spPr>
        <p:txBody>
          <a:bodyPr anchor="ctr"/>
          <a:lstStyle/>
          <a:p>
            <a:pPr eaLnBrk="1" fontAlgn="auto" hangingPunct="1">
              <a:spcAft>
                <a:spcPts val="0"/>
              </a:spcAft>
              <a:defRPr/>
            </a:pPr>
            <a:r>
              <a:rPr lang="fa-IR" altLang="fa-IR" sz="4400" b="1" dirty="0"/>
              <a:t>نشانه هاي استرس</a:t>
            </a:r>
            <a:endParaRPr lang="en-US" altLang="fa-IR" sz="4400" b="1" dirty="0"/>
          </a:p>
        </p:txBody>
      </p:sp>
      <p:sp>
        <p:nvSpPr>
          <p:cNvPr id="63491" name="Rectangle 3"/>
          <p:cNvSpPr>
            <a:spLocks noGrp="1" noChangeArrowheads="1"/>
          </p:cNvSpPr>
          <p:nvPr>
            <p:ph type="subTitle" idx="1"/>
          </p:nvPr>
        </p:nvSpPr>
        <p:spPr>
          <a:xfrm>
            <a:off x="1219200" y="1447800"/>
            <a:ext cx="7086600" cy="5029200"/>
          </a:xfrm>
        </p:spPr>
        <p:txBody>
          <a:bodyPr/>
          <a:lstStyle/>
          <a:p>
            <a:pPr algn="r" eaLnBrk="1" fontAlgn="auto" hangingPunct="1">
              <a:lnSpc>
                <a:spcPct val="80000"/>
              </a:lnSpc>
              <a:spcAft>
                <a:spcPts val="0"/>
              </a:spcAft>
              <a:defRPr/>
            </a:pPr>
            <a:r>
              <a:rPr lang="ar-SA" altLang="fa-IR" sz="1800" dirty="0">
                <a:solidFill>
                  <a:schemeClr val="tx1"/>
                </a:solidFill>
              </a:rPr>
              <a:t>   </a:t>
            </a:r>
            <a:r>
              <a:rPr lang="ar-SA" altLang="fa-IR" b="1" dirty="0">
                <a:solidFill>
                  <a:schemeClr val="tx1"/>
                </a:solidFill>
              </a:rPr>
              <a:t>فقدان نشاط و شادابي</a:t>
            </a:r>
          </a:p>
          <a:p>
            <a:pPr algn="r" eaLnBrk="1" fontAlgn="auto" hangingPunct="1">
              <a:lnSpc>
                <a:spcPct val="80000"/>
              </a:lnSpc>
              <a:spcAft>
                <a:spcPts val="0"/>
              </a:spcAft>
              <a:defRPr/>
            </a:pPr>
            <a:r>
              <a:rPr lang="ar-SA" altLang="fa-IR" b="1" dirty="0">
                <a:solidFill>
                  <a:schemeClr val="tx1"/>
                </a:solidFill>
              </a:rPr>
              <a:t>  احساس خستگي</a:t>
            </a:r>
          </a:p>
          <a:p>
            <a:pPr algn="r" eaLnBrk="1" fontAlgn="auto" hangingPunct="1">
              <a:lnSpc>
                <a:spcPct val="80000"/>
              </a:lnSpc>
              <a:spcAft>
                <a:spcPts val="0"/>
              </a:spcAft>
              <a:defRPr/>
            </a:pPr>
            <a:r>
              <a:rPr lang="ar-SA" altLang="fa-IR" b="1" dirty="0">
                <a:solidFill>
                  <a:schemeClr val="tx1"/>
                </a:solidFill>
              </a:rPr>
              <a:t>  درد معده</a:t>
            </a:r>
          </a:p>
          <a:p>
            <a:pPr algn="r" eaLnBrk="1" fontAlgn="auto" hangingPunct="1">
              <a:lnSpc>
                <a:spcPct val="80000"/>
              </a:lnSpc>
              <a:spcAft>
                <a:spcPts val="0"/>
              </a:spcAft>
              <a:defRPr/>
            </a:pPr>
            <a:r>
              <a:rPr lang="ar-SA" altLang="fa-IR" b="1" dirty="0">
                <a:solidFill>
                  <a:schemeClr val="tx1"/>
                </a:solidFill>
              </a:rPr>
              <a:t>  درد قلب</a:t>
            </a:r>
          </a:p>
          <a:p>
            <a:pPr algn="r" eaLnBrk="1" fontAlgn="auto" hangingPunct="1">
              <a:lnSpc>
                <a:spcPct val="80000"/>
              </a:lnSpc>
              <a:spcAft>
                <a:spcPts val="0"/>
              </a:spcAft>
              <a:defRPr/>
            </a:pPr>
            <a:r>
              <a:rPr lang="ar-SA" altLang="fa-IR" b="1" dirty="0">
                <a:solidFill>
                  <a:schemeClr val="tx1"/>
                </a:solidFill>
              </a:rPr>
              <a:t>  بي حوصلگي</a:t>
            </a:r>
          </a:p>
          <a:p>
            <a:pPr algn="r" eaLnBrk="1" fontAlgn="auto" hangingPunct="1">
              <a:lnSpc>
                <a:spcPct val="80000"/>
              </a:lnSpc>
              <a:spcAft>
                <a:spcPts val="0"/>
              </a:spcAft>
              <a:defRPr/>
            </a:pPr>
            <a:r>
              <a:rPr lang="ar-SA" altLang="fa-IR" b="1" dirty="0">
                <a:solidFill>
                  <a:schemeClr val="tx1"/>
                </a:solidFill>
              </a:rPr>
              <a:t>  حساس شدن</a:t>
            </a:r>
          </a:p>
          <a:p>
            <a:pPr algn="r" eaLnBrk="1" fontAlgn="auto" hangingPunct="1">
              <a:lnSpc>
                <a:spcPct val="80000"/>
              </a:lnSpc>
              <a:spcAft>
                <a:spcPts val="0"/>
              </a:spcAft>
              <a:defRPr/>
            </a:pPr>
            <a:r>
              <a:rPr lang="ar-SA" altLang="fa-IR" b="1" dirty="0">
                <a:solidFill>
                  <a:schemeClr val="tx1"/>
                </a:solidFill>
              </a:rPr>
              <a:t>  زود از كوره در رفتن</a:t>
            </a:r>
          </a:p>
          <a:p>
            <a:pPr algn="r" eaLnBrk="1" fontAlgn="auto" hangingPunct="1">
              <a:lnSpc>
                <a:spcPct val="80000"/>
              </a:lnSpc>
              <a:spcAft>
                <a:spcPts val="0"/>
              </a:spcAft>
              <a:defRPr/>
            </a:pPr>
            <a:r>
              <a:rPr lang="ar-SA" altLang="fa-IR" b="1" dirty="0">
                <a:solidFill>
                  <a:schemeClr val="tx1"/>
                </a:solidFill>
              </a:rPr>
              <a:t>  صرف انرژي زياد براي كارها</a:t>
            </a:r>
          </a:p>
          <a:p>
            <a:pPr algn="r" eaLnBrk="1" fontAlgn="auto" hangingPunct="1">
              <a:lnSpc>
                <a:spcPct val="80000"/>
              </a:lnSpc>
              <a:spcAft>
                <a:spcPts val="0"/>
              </a:spcAft>
              <a:defRPr/>
            </a:pPr>
            <a:r>
              <a:rPr lang="ar-SA" altLang="fa-IR" b="1" dirty="0">
                <a:solidFill>
                  <a:schemeClr val="tx1"/>
                </a:solidFill>
              </a:rPr>
              <a:t>  اختلال در خواب</a:t>
            </a:r>
          </a:p>
          <a:p>
            <a:pPr algn="r" eaLnBrk="1" fontAlgn="auto" hangingPunct="1">
              <a:lnSpc>
                <a:spcPct val="80000"/>
              </a:lnSpc>
              <a:spcAft>
                <a:spcPts val="0"/>
              </a:spcAft>
              <a:defRPr/>
            </a:pPr>
            <a:r>
              <a:rPr lang="ar-SA" altLang="fa-IR" b="1" dirty="0">
                <a:solidFill>
                  <a:schemeClr val="tx1"/>
                </a:solidFill>
              </a:rPr>
              <a:t>  ترك فعاليتهاي مورد علاقه اجتماعي</a:t>
            </a:r>
          </a:p>
          <a:p>
            <a:pPr algn="r" eaLnBrk="1" fontAlgn="auto" hangingPunct="1">
              <a:lnSpc>
                <a:spcPct val="80000"/>
              </a:lnSpc>
              <a:spcAft>
                <a:spcPts val="0"/>
              </a:spcAft>
              <a:defRPr/>
            </a:pPr>
            <a:r>
              <a:rPr lang="ar-SA" altLang="fa-IR" b="1" dirty="0">
                <a:solidFill>
                  <a:schemeClr val="tx1"/>
                </a:solidFill>
              </a:rPr>
              <a:t>  </a:t>
            </a:r>
          </a:p>
          <a:p>
            <a:pPr algn="r" eaLnBrk="1" fontAlgn="auto" hangingPunct="1">
              <a:lnSpc>
                <a:spcPct val="80000"/>
              </a:lnSpc>
              <a:spcAft>
                <a:spcPts val="0"/>
              </a:spcAft>
              <a:defRPr/>
            </a:pPr>
            <a:endParaRPr lang="ar-SA" altLang="fa-IR" b="1" dirty="0">
              <a:solidFill>
                <a:schemeClr val="tx1"/>
              </a:solidFill>
            </a:endParaRPr>
          </a:p>
          <a:p>
            <a:pPr algn="r" eaLnBrk="1" fontAlgn="auto" hangingPunct="1">
              <a:lnSpc>
                <a:spcPct val="80000"/>
              </a:lnSpc>
              <a:spcAft>
                <a:spcPts val="0"/>
              </a:spcAft>
              <a:defRPr/>
            </a:pPr>
            <a:endParaRPr lang="ar-SA" altLang="fa-IR" sz="1800" b="1" dirty="0">
              <a:solidFill>
                <a:schemeClr val="tx1"/>
              </a:solidFill>
            </a:endParaRPr>
          </a:p>
        </p:txBody>
      </p:sp>
      <p:sp>
        <p:nvSpPr>
          <p:cNvPr id="3277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lnSpc>
                <a:spcPct val="120000"/>
              </a:lnSpc>
              <a:spcBef>
                <a:spcPts val="1000"/>
              </a:spcBef>
              <a:buClr>
                <a:schemeClr val="tx1"/>
              </a:buClr>
              <a:buFont typeface="Arial" panose="020B0604020202020204" pitchFamily="34" charset="0"/>
              <a:buChar char="•"/>
              <a:defRPr sz="2000">
                <a:solidFill>
                  <a:schemeClr val="tx1"/>
                </a:solidFill>
                <a:latin typeface="Tw Cen MT"/>
                <a:cs typeface="Arial" panose="020B0604020202020204" pitchFamily="34" charset="0"/>
              </a:defRPr>
            </a:lvl1pPr>
            <a:lvl2pPr marL="742950" indent="-285750" algn="r" rtl="1">
              <a:lnSpc>
                <a:spcPct val="120000"/>
              </a:lnSpc>
              <a:spcBef>
                <a:spcPts val="500"/>
              </a:spcBef>
              <a:buClr>
                <a:schemeClr val="tx1"/>
              </a:buClr>
              <a:buFont typeface="Arial" panose="020B0604020202020204" pitchFamily="34" charset="0"/>
              <a:buChar char="•"/>
              <a:defRPr>
                <a:solidFill>
                  <a:schemeClr val="tx1"/>
                </a:solidFill>
                <a:latin typeface="Tw Cen MT"/>
                <a:cs typeface="Arial" panose="020B0604020202020204" pitchFamily="34" charset="0"/>
              </a:defRPr>
            </a:lvl2pPr>
            <a:lvl3pPr marL="1143000" indent="-228600" algn="r" rtl="1">
              <a:lnSpc>
                <a:spcPct val="120000"/>
              </a:lnSpc>
              <a:spcBef>
                <a:spcPts val="500"/>
              </a:spcBef>
              <a:buClr>
                <a:schemeClr val="tx1"/>
              </a:buClr>
              <a:buFont typeface="Arial" panose="020B0604020202020204" pitchFamily="34" charset="0"/>
              <a:buChar char="•"/>
              <a:defRPr sz="1600">
                <a:solidFill>
                  <a:schemeClr val="tx1"/>
                </a:solidFill>
                <a:latin typeface="Tw Cen MT"/>
                <a:cs typeface="Arial" panose="020B0604020202020204" pitchFamily="34" charset="0"/>
              </a:defRPr>
            </a:lvl3pPr>
            <a:lvl4pPr marL="16002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4pPr>
            <a:lvl5pPr marL="2057400" indent="-228600" algn="r" rtl="1">
              <a:lnSpc>
                <a:spcPct val="120000"/>
              </a:lnSpc>
              <a:spcBef>
                <a:spcPts val="500"/>
              </a:spcBef>
              <a:buClr>
                <a:schemeClr val="tx1"/>
              </a:buClr>
              <a:buFont typeface="Arial" panose="020B0604020202020204" pitchFamily="34" charset="0"/>
              <a:buChar char="•"/>
              <a:defRPr sz="1400">
                <a:solidFill>
                  <a:schemeClr val="tx1"/>
                </a:solidFill>
                <a:latin typeface="Tw Cen MT"/>
                <a:cs typeface="Arial" panose="020B0604020202020204" pitchFamily="34" charset="0"/>
              </a:defRPr>
            </a:lvl5pPr>
            <a:lvl6pPr marL="25146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6pPr>
            <a:lvl7pPr marL="29718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7pPr>
            <a:lvl8pPr marL="34290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8pPr>
            <a:lvl9pPr marL="3886200" indent="-228600" algn="r" rtl="1"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cs typeface="Arial" panose="020B0604020202020204" pitchFamily="34" charset="0"/>
              </a:defRPr>
            </a:lvl9pPr>
          </a:lstStyle>
          <a:p>
            <a:pPr>
              <a:lnSpc>
                <a:spcPct val="100000"/>
              </a:lnSpc>
              <a:spcBef>
                <a:spcPct val="0"/>
              </a:spcBef>
              <a:buClrTx/>
              <a:buFontTx/>
              <a:buNone/>
            </a:pPr>
            <a:fld id="{3D061682-0B0C-42F1-A898-A9A0AAD58989}" type="slidenum">
              <a:rPr lang="ar-SA" altLang="fa-IR" sz="1000" smtClean="0">
                <a:latin typeface="Arial" panose="020B0604020202020204" pitchFamily="34" charset="0"/>
              </a:rPr>
              <a:pPr>
                <a:lnSpc>
                  <a:spcPct val="100000"/>
                </a:lnSpc>
                <a:spcBef>
                  <a:spcPct val="0"/>
                </a:spcBef>
                <a:buClrTx/>
                <a:buFontTx/>
                <a:buNone/>
              </a:pPr>
              <a:t>9</a:t>
            </a:fld>
            <a:endParaRPr lang="en-US" altLang="fa-IR" sz="1000" smtClean="0">
              <a:latin typeface="Arial" panose="020B0604020202020204" pitchFamily="34" charset="0"/>
            </a:endParaRP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1" nodeType="afterEffect">
                                  <p:stCondLst>
                                    <p:cond delay="0"/>
                                  </p:stCondLst>
                                  <p:childTnLst>
                                    <p:set>
                                      <p:cBhvr>
                                        <p:cTn id="6" dur="1" fill="hold">
                                          <p:stCondLst>
                                            <p:cond delay="499"/>
                                          </p:stCondLst>
                                        </p:cTn>
                                        <p:tgtEl>
                                          <p:spTgt spid="6349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1" nodeType="clickEffect">
                                  <p:stCondLst>
                                    <p:cond delay="0"/>
                                  </p:stCondLst>
                                  <p:childTnLst>
                                    <p:set>
                                      <p:cBhvr>
                                        <p:cTn id="10" dur="1" fill="hold">
                                          <p:stCondLst>
                                            <p:cond delay="499"/>
                                          </p:stCondLst>
                                        </p:cTn>
                                        <p:tgtEl>
                                          <p:spTgt spid="63491">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1" nodeType="clickEffect">
                                  <p:stCondLst>
                                    <p:cond delay="0"/>
                                  </p:stCondLst>
                                  <p:childTnLst>
                                    <p:set>
                                      <p:cBhvr>
                                        <p:cTn id="14" dur="1" fill="hold">
                                          <p:stCondLst>
                                            <p:cond delay="499"/>
                                          </p:stCondLst>
                                        </p:cTn>
                                        <p:tgtEl>
                                          <p:spTgt spid="63491">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1" nodeType="clickEffect">
                                  <p:stCondLst>
                                    <p:cond delay="0"/>
                                  </p:stCondLst>
                                  <p:childTnLst>
                                    <p:set>
                                      <p:cBhvr>
                                        <p:cTn id="18" dur="1" fill="hold">
                                          <p:stCondLst>
                                            <p:cond delay="499"/>
                                          </p:stCondLst>
                                        </p:cTn>
                                        <p:tgtEl>
                                          <p:spTgt spid="63491">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1" nodeType="clickEffect">
                                  <p:stCondLst>
                                    <p:cond delay="0"/>
                                  </p:stCondLst>
                                  <p:childTnLst>
                                    <p:set>
                                      <p:cBhvr>
                                        <p:cTn id="22" dur="1" fill="hold">
                                          <p:stCondLst>
                                            <p:cond delay="499"/>
                                          </p:stCondLst>
                                        </p:cTn>
                                        <p:tgtEl>
                                          <p:spTgt spid="63491">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1" nodeType="clickEffect">
                                  <p:stCondLst>
                                    <p:cond delay="0"/>
                                  </p:stCondLst>
                                  <p:childTnLst>
                                    <p:set>
                                      <p:cBhvr>
                                        <p:cTn id="26" dur="1" fill="hold">
                                          <p:stCondLst>
                                            <p:cond delay="499"/>
                                          </p:stCondLst>
                                        </p:cTn>
                                        <p:tgtEl>
                                          <p:spTgt spid="63491">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1" nodeType="clickEffect">
                                  <p:stCondLst>
                                    <p:cond delay="0"/>
                                  </p:stCondLst>
                                  <p:childTnLst>
                                    <p:set>
                                      <p:cBhvr>
                                        <p:cTn id="30" dur="1" fill="hold">
                                          <p:stCondLst>
                                            <p:cond delay="499"/>
                                          </p:stCondLst>
                                        </p:cTn>
                                        <p:tgtEl>
                                          <p:spTgt spid="63491">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1" nodeType="clickEffect">
                                  <p:stCondLst>
                                    <p:cond delay="0"/>
                                  </p:stCondLst>
                                  <p:childTnLst>
                                    <p:set>
                                      <p:cBhvr>
                                        <p:cTn id="34" dur="1" fill="hold">
                                          <p:stCondLst>
                                            <p:cond delay="499"/>
                                          </p:stCondLst>
                                        </p:cTn>
                                        <p:tgtEl>
                                          <p:spTgt spid="63491">
                                            <p:txEl>
                                              <p:pRg st="6" end="6"/>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1" nodeType="clickEffect">
                                  <p:stCondLst>
                                    <p:cond delay="0"/>
                                  </p:stCondLst>
                                  <p:childTnLst>
                                    <p:set>
                                      <p:cBhvr>
                                        <p:cTn id="38" dur="1" fill="hold">
                                          <p:stCondLst>
                                            <p:cond delay="499"/>
                                          </p:stCondLst>
                                        </p:cTn>
                                        <p:tgtEl>
                                          <p:spTgt spid="63491">
                                            <p:txEl>
                                              <p:pRg st="7" end="7"/>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1" nodeType="clickEffect">
                                  <p:stCondLst>
                                    <p:cond delay="0"/>
                                  </p:stCondLst>
                                  <p:childTnLst>
                                    <p:set>
                                      <p:cBhvr>
                                        <p:cTn id="42" dur="1" fill="hold">
                                          <p:stCondLst>
                                            <p:cond delay="499"/>
                                          </p:stCondLst>
                                        </p:cTn>
                                        <p:tgtEl>
                                          <p:spTgt spid="63491">
                                            <p:txEl>
                                              <p:pRg st="8" end="8"/>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1" nodeType="clickEffect">
                                  <p:stCondLst>
                                    <p:cond delay="0"/>
                                  </p:stCondLst>
                                  <p:childTnLst>
                                    <p:set>
                                      <p:cBhvr>
                                        <p:cTn id="46" dur="1" fill="hold">
                                          <p:stCondLst>
                                            <p:cond delay="499"/>
                                          </p:stCondLst>
                                        </p:cTn>
                                        <p:tgtEl>
                                          <p:spTgt spid="63491">
                                            <p:txEl>
                                              <p:pRg st="9" end="9"/>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1" nodeType="clickEffect">
                                  <p:stCondLst>
                                    <p:cond delay="0"/>
                                  </p:stCondLst>
                                  <p:childTnLst>
                                    <p:set>
                                      <p:cBhvr>
                                        <p:cTn id="50" dur="1" fill="hold">
                                          <p:stCondLst>
                                            <p:cond delay="499"/>
                                          </p:stCondLst>
                                        </p:cTn>
                                        <p:tgtEl>
                                          <p:spTgt spid="6349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3490" grpId="1" autoUpdateAnimBg="0"/>
      <p:bldP spid="63491" grpId="0" build="p"/>
      <p:bldP spid="63491" grpId="1" build="p" autoUpdateAnimBg="0"/>
    </p:bld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14</TotalTime>
  <Words>1694</Words>
  <Application>Microsoft Office PowerPoint</Application>
  <PresentationFormat>On-screen Show (4:3)</PresentationFormat>
  <Paragraphs>270</Paragraphs>
  <Slides>39</Slides>
  <Notes>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39</vt:i4>
      </vt:variant>
    </vt:vector>
  </HeadingPairs>
  <TitlesOfParts>
    <vt:vector size="42" baseType="lpstr">
      <vt:lpstr>Droplet</vt:lpstr>
      <vt:lpstr>Clip</vt:lpstr>
      <vt:lpstr>Document</vt:lpstr>
      <vt:lpstr>به نام خدا</vt:lpstr>
      <vt:lpstr>استرس چيست؟</vt:lpstr>
      <vt:lpstr>PowerPoint Presentation</vt:lpstr>
      <vt:lpstr>چگونه استرس مي‌تواند بر ما اثر بگذارد.</vt:lpstr>
      <vt:lpstr>استرس بخشي از زندگي طبيعي هر انساني است.</vt:lpstr>
      <vt:lpstr>پاسخ ستيز يا گريز</vt:lpstr>
      <vt:lpstr>PowerPoint Presentation</vt:lpstr>
      <vt:lpstr>اما امروزه لازم نيست با ببر بجنگيم!‌!!</vt:lpstr>
      <vt:lpstr>نشانه هاي استرس</vt:lpstr>
      <vt:lpstr>نشانه‌هاي استرس</vt:lpstr>
      <vt:lpstr>بعد جسماني</vt:lpstr>
      <vt:lpstr>بعد رواني</vt:lpstr>
      <vt:lpstr>بعد اجتماعي</vt:lpstr>
      <vt:lpstr>بعد معنوي</vt:lpstr>
      <vt:lpstr>چه عواملي مي‌توانند استرس را توليد كنند.</vt:lpstr>
      <vt:lpstr>مقابله‏هاي مسئله مدار</vt:lpstr>
      <vt:lpstr>مقابله‏هاي هيجان مدار</vt:lpstr>
      <vt:lpstr>مقابله‏هاي ناسازگار</vt:lpstr>
      <vt:lpstr>توصيه هاي كوچك براي مقابله سازگارانه با استرس(بالا بردن توان عمومي مقابله)</vt:lpstr>
      <vt:lpstr>توصيه هاي كوچك براي مقابله سازگارانه با استرس(بالا بردن توان عمومي مقابله)</vt:lpstr>
      <vt:lpstr>توصيه هاي كوچك براي مقابله سازگارانه با استرس(بالا بردن توان عمومي مقابله)</vt:lpstr>
      <vt:lpstr>توصيه هاي كوچك براي مقابله سازگارانه با استرس(بالا بردن توان عمومي مقابله)</vt:lpstr>
      <vt:lpstr>قلب مبارزه با استرس آرام ماندن است. </vt:lpstr>
      <vt:lpstr>PowerPoint Presentation</vt:lpstr>
      <vt:lpstr>طي سه روز گذشته چه كارهايي انجام داده‌ايد؟</vt:lpstr>
      <vt:lpstr>تهيه فهرست وظايف</vt:lpstr>
      <vt:lpstr>كارها را اولويت بندي كنيد.</vt:lpstr>
      <vt:lpstr>مشخص كنيد كه كداميك از كارها را مي‌توانيد به ديگران واگذار كنيد و از كدام كارها مي‌توانيد صرف نظر كنيد.</vt:lpstr>
      <vt:lpstr>جدول زمان‌بندي اين هفته را تهيه كرده و كارهاي خود را در آن يادداشت كنيد.</vt:lpstr>
      <vt:lpstr>هدف گذاري</vt:lpstr>
      <vt:lpstr>اين سؤالات را از خودتان بپرسيد:</vt:lpstr>
      <vt:lpstr>اين اهداف را به صورت عيني تعريف كنيد.</vt:lpstr>
      <vt:lpstr>به اين سؤالات پاسخ بدهيد:</vt:lpstr>
      <vt:lpstr>PowerPoint Presentation</vt:lpstr>
      <vt:lpstr>جسمي</vt:lpstr>
      <vt:lpstr>رواني/ شناختی</vt:lpstr>
      <vt:lpstr>اجتماعي</vt:lpstr>
      <vt:lpstr>معنوي</vt:lpstr>
      <vt:lpstr>Conditions o use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hassannia</dc:creator>
  <cp:lastModifiedBy>BLUE</cp:lastModifiedBy>
  <cp:revision>6</cp:revision>
  <dcterms:created xsi:type="dcterms:W3CDTF">2009-09-27T08:58:47Z</dcterms:created>
  <dcterms:modified xsi:type="dcterms:W3CDTF">2026-04-10T10:11:09Z</dcterms:modified>
</cp:coreProperties>
</file>